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7" r:id="rId6"/>
    <p:sldId id="265" r:id="rId7"/>
    <p:sldId id="263" r:id="rId8"/>
    <p:sldId id="266" r:id="rId9"/>
    <p:sldId id="268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–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733"/>
  </p:normalViewPr>
  <p:slideViewPr>
    <p:cSldViewPr snapToGrid="0" snapToObjects="1">
      <p:cViewPr varScale="1">
        <p:scale>
          <a:sx n="115" d="100"/>
          <a:sy n="115" d="100"/>
        </p:scale>
        <p:origin x="23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png>
</file>

<file path=ppt/media/image5.tiff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85324-E23D-C948-9CE4-F5D554B8228C}" type="datetimeFigureOut">
              <a:rPr lang="en-GB" smtClean="0"/>
              <a:t>26/02/2020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5E2376-44E4-5641-8EB0-64C161BC9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880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Lazy</a:t>
            </a:r>
            <a:r>
              <a:rPr lang="zh-CN" altLang="en-US" dirty="0"/>
              <a:t> </a:t>
            </a:r>
            <a:endParaRPr lang="en-GB" altLang="zh-CN" dirty="0"/>
          </a:p>
          <a:p>
            <a:r>
              <a:rPr lang="en-US" altLang="zh-CN" dirty="0"/>
              <a:t>sleeping</a:t>
            </a:r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5E2376-44E4-5641-8EB0-64C161BC964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273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B0338-BF4D-3443-8D52-6A91DE8163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604F6C-E86C-B940-AF99-838913F0E6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F6428-35B0-F541-85B3-6F8975832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E5505-9E37-3846-9767-153610EDD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E1576-15E7-2D42-93D7-B03466ABA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268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24509-3240-4147-9EFF-D9F758768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238DF0-DF3D-1C47-B65E-79F747BD3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354B4-7F5B-8F42-9003-A7EBFEB7C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5C379-38FF-8D43-80D6-910FF8306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34084F-5808-BB45-9843-3D6CA0BC1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710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90A1CD-7978-3142-ABC0-6279001E47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387086-A2AD-114E-9000-B5E8DE14D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8428A1-94CA-D740-B3FD-B7B1553DB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2C7AC-048B-0242-B5A8-EF7B64FD2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06487-ACCD-2D43-818C-9A5B84C58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29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F78B0-012A-A049-BE64-42FB7CF56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1B6D6-0625-C443-AE35-FDDF41A80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94637-871A-8A49-A4CD-E8FC8DA60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53306-EA6F-D048-8DFE-145D9391F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6E458-1EBE-0547-BC75-4788FAE5C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814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2D17A-9F7A-2C4A-A3E8-3FCC31589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37A2D-7D1C-D242-84B6-5E9FCF38A2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6036B-5941-1345-9997-C25A0A9EE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E5136-BFA6-574D-8B77-0968FE594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9D9EB-7A7E-4843-B73C-C5429133B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313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F282C-A90D-D34F-BB49-9EFEDCB26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D7CDA-4C49-8748-A8C7-B648029F6A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177FC0-0C57-0B4B-A677-D5DABB2056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5A8550-15D4-524F-A948-F308A88EB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6AC0B-E98D-0248-A242-019D52501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DB199-A1BC-AF42-9012-83D45FCA3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10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5332-F5D9-9442-916F-495021C26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D90B1-8186-5448-9B28-E178CCD60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B8590-3EC3-A84E-8180-392449817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620778-D5A6-5242-A545-B024607087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EE5F70-579F-B348-BF2E-50F75B3F25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BC84D1-4DAD-D547-9B87-66A16C524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514ADF-EB2F-1F46-A79B-957E7D5CE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5007DD-DC7A-804F-9FD9-1036CCE40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11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3AA45-2D7E-C640-9208-9FBA05ACD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08B435-CB0B-E449-8EE2-6C41778D0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E00699-3C66-A04A-BAE8-80DBE3544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DFA4C9-A88D-0F40-9AA9-804AAAE0D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43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44BCE4-9D16-6542-BFC7-C1FA8A6AF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D28016-BAE3-6748-A012-BF2B0BD7A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1986C1-161C-9D4B-94C4-0E64070DC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472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6F792-0D01-5E4A-9475-7189010AE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0C7D9-8E12-E04B-87EA-5228FE552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A794FD-A63A-0B46-9CE7-0A8BAE13B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834E3F-E481-BB4E-B811-DC0C65135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F223BC-9CE1-4B4A-9203-0F401358B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F50C0F-088E-9440-9853-C726AC70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637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3587A-86F5-7542-8B28-1982BDB1D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4F6329-4EE8-3142-9C2A-1590C7F83D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85ED8D-2C3B-8749-97BB-7B37C8204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04F38E-137F-6648-8807-167A08EC8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25A6F2-014D-4642-900D-16FB39F53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C47938-D8E0-F141-9915-14E5C29FF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754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0AC6EC-2793-854C-8375-A12D5605F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4E303-7EE7-2648-8990-617C3D80F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37D5C-8EB5-BA42-9E92-44F6F5D07E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F76789-165C-2644-95D3-A5514FB7FF71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9D6E4-E85D-DB45-BC3F-215746F747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1580A-AB8B-C842-9C1C-76D464D835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0DC44-E3D5-5C4C-AD0F-3F4316D50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39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2.tiff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image" Target="../media/image3.tiff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3E47D-5B7B-BE49-A31E-E37DD8A7D9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288143"/>
            <a:ext cx="10363200" cy="2387600"/>
          </a:xfrm>
        </p:spPr>
        <p:txBody>
          <a:bodyPr>
            <a:normAutofit fontScale="90000"/>
          </a:bodyPr>
          <a:lstStyle/>
          <a:p>
            <a:r>
              <a:rPr lang="en-US" altLang="zh-CN" b="1" dirty="0"/>
              <a:t>Simulating</a:t>
            </a:r>
            <a:r>
              <a:rPr lang="zh-CN" altLang="en-US" b="1" dirty="0"/>
              <a:t> </a:t>
            </a:r>
            <a:r>
              <a:rPr lang="en-US" altLang="zh-CN" b="1" dirty="0"/>
              <a:t>the</a:t>
            </a:r>
            <a:r>
              <a:rPr lang="zh-CN" altLang="en-US" b="1" dirty="0"/>
              <a:t> </a:t>
            </a:r>
            <a:r>
              <a:rPr lang="en-US" altLang="zh-CN" b="1" dirty="0"/>
              <a:t>clonal</a:t>
            </a:r>
            <a:r>
              <a:rPr lang="zh-CN" altLang="en-US" b="1" dirty="0"/>
              <a:t> </a:t>
            </a:r>
            <a:r>
              <a:rPr lang="en-US" altLang="zh-CN" b="1" dirty="0"/>
              <a:t>growth</a:t>
            </a:r>
            <a:r>
              <a:rPr lang="zh-CN" altLang="en-US" b="1" dirty="0"/>
              <a:t> </a:t>
            </a:r>
            <a:r>
              <a:rPr lang="en-US" altLang="zh-CN" b="1" dirty="0"/>
              <a:t>with</a:t>
            </a:r>
            <a:r>
              <a:rPr lang="zh-CN" altLang="en-US" b="1" dirty="0"/>
              <a:t> </a:t>
            </a:r>
            <a:r>
              <a:rPr lang="en-US" altLang="zh-CN" b="1" dirty="0"/>
              <a:t>the</a:t>
            </a:r>
            <a:r>
              <a:rPr lang="zh-CN" altLang="en-US" b="1" dirty="0"/>
              <a:t> </a:t>
            </a:r>
            <a:r>
              <a:rPr lang="en-US" altLang="zh-CN" b="1" dirty="0"/>
              <a:t>presence</a:t>
            </a:r>
            <a:r>
              <a:rPr lang="zh-CN" altLang="en-US" b="1" dirty="0"/>
              <a:t> </a:t>
            </a:r>
            <a:r>
              <a:rPr lang="en-US" altLang="zh-CN" b="1" dirty="0"/>
              <a:t>of</a:t>
            </a:r>
            <a:r>
              <a:rPr lang="zh-CN" altLang="en-US" b="1" dirty="0"/>
              <a:t> </a:t>
            </a:r>
            <a:r>
              <a:rPr lang="en-US" altLang="zh-CN" b="1" dirty="0"/>
              <a:t>quiescent</a:t>
            </a:r>
            <a:r>
              <a:rPr lang="zh-CN" altLang="en-US" b="1" dirty="0"/>
              <a:t> </a:t>
            </a:r>
            <a:r>
              <a:rPr lang="en-US" altLang="zh-CN" b="1" dirty="0"/>
              <a:t>stem</a:t>
            </a:r>
            <a:r>
              <a:rPr lang="zh-CN" altLang="en-US" b="1" dirty="0"/>
              <a:t> </a:t>
            </a:r>
            <a:r>
              <a:rPr lang="en-US" altLang="zh-CN" b="1" dirty="0"/>
              <a:t>cells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3DDE20-7BF6-5142-88C5-3F0847D370A0}"/>
              </a:ext>
            </a:extLst>
          </p:cNvPr>
          <p:cNvSpPr txBox="1"/>
          <p:nvPr/>
        </p:nvSpPr>
        <p:spPr>
          <a:xfrm>
            <a:off x="5347590" y="4376057"/>
            <a:ext cx="748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Aaron</a:t>
            </a:r>
            <a:endParaRPr lang="en-GB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B9D6C1D-E942-9B40-96B5-27B8EE3F7F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9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17"/>
    </mc:Choice>
    <mc:Fallback xmlns="">
      <p:transition spd="slow" advTm="13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29A5B-B3A6-B641-9723-23E52B591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Thank</a:t>
            </a:r>
            <a:r>
              <a:rPr lang="zh-CN" altLang="en-US" dirty="0"/>
              <a:t> </a:t>
            </a:r>
            <a:r>
              <a:rPr lang="en-US" altLang="zh-CN" dirty="0"/>
              <a:t>you!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C571118-A894-7C4E-A610-242E65399E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0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1"/>
    </mc:Choice>
    <mc:Fallback xmlns="">
      <p:transition spd="slow" advTm="3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B77AEB19-17F5-E544-9F56-1FFB1370FC6F}"/>
              </a:ext>
            </a:extLst>
          </p:cNvPr>
          <p:cNvSpPr/>
          <p:nvPr/>
        </p:nvSpPr>
        <p:spPr>
          <a:xfrm rot="20153415">
            <a:off x="4513971" y="4985571"/>
            <a:ext cx="263400" cy="20053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C6BF591-891B-4F49-9158-1C5FF706A681}"/>
              </a:ext>
            </a:extLst>
          </p:cNvPr>
          <p:cNvSpPr/>
          <p:nvPr/>
        </p:nvSpPr>
        <p:spPr>
          <a:xfrm rot="1359592">
            <a:off x="3253668" y="5014616"/>
            <a:ext cx="263400" cy="20053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712B9C-8AC7-C34D-9D16-E6CADA735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Cancer</a:t>
            </a:r>
            <a:r>
              <a:rPr lang="zh-CN" altLang="en-US" b="1" dirty="0"/>
              <a:t> </a:t>
            </a:r>
            <a:r>
              <a:rPr lang="en-US" altLang="zh-CN" b="1" dirty="0"/>
              <a:t>stem</a:t>
            </a:r>
            <a:r>
              <a:rPr lang="zh-CN" altLang="en-US" b="1" dirty="0"/>
              <a:t> </a:t>
            </a:r>
            <a:r>
              <a:rPr lang="en-US" altLang="zh-CN" b="1" dirty="0"/>
              <a:t>cell</a:t>
            </a:r>
            <a:endParaRPr lang="en-US" b="1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2A82397-D472-2944-985F-9D2DEE74B8F5}"/>
              </a:ext>
            </a:extLst>
          </p:cNvPr>
          <p:cNvSpPr/>
          <p:nvPr/>
        </p:nvSpPr>
        <p:spPr>
          <a:xfrm>
            <a:off x="2530728" y="2517117"/>
            <a:ext cx="2946728" cy="258675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76200">
            <a:solidFill>
              <a:schemeClr val="accent2">
                <a:lumMod val="20000"/>
                <a:lumOff val="8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F7EE0EE-7E3A-714B-8C05-70447927C636}"/>
              </a:ext>
            </a:extLst>
          </p:cNvPr>
          <p:cNvSpPr/>
          <p:nvPr/>
        </p:nvSpPr>
        <p:spPr>
          <a:xfrm rot="20066935">
            <a:off x="4286893" y="4401602"/>
            <a:ext cx="620486" cy="206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0B2CB18-572F-2047-81F2-F1F5BC20AD3F}"/>
              </a:ext>
            </a:extLst>
          </p:cNvPr>
          <p:cNvSpPr/>
          <p:nvPr/>
        </p:nvSpPr>
        <p:spPr>
          <a:xfrm rot="2086181">
            <a:off x="3251233" y="4379804"/>
            <a:ext cx="620486" cy="206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8A5CD9C-D5D6-DA45-8C85-88A3D262173B}"/>
              </a:ext>
            </a:extLst>
          </p:cNvPr>
          <p:cNvSpPr/>
          <p:nvPr/>
        </p:nvSpPr>
        <p:spPr>
          <a:xfrm rot="352783">
            <a:off x="3073535" y="5149835"/>
            <a:ext cx="476191" cy="12144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0A33CF8-A1C7-3149-B438-10CA2A6A92C2}"/>
              </a:ext>
            </a:extLst>
          </p:cNvPr>
          <p:cNvSpPr/>
          <p:nvPr/>
        </p:nvSpPr>
        <p:spPr>
          <a:xfrm>
            <a:off x="3331029" y="3337152"/>
            <a:ext cx="304801" cy="3048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D0B79CD-B2DF-8A4E-B7CB-71E09B24D0E4}"/>
              </a:ext>
            </a:extLst>
          </p:cNvPr>
          <p:cNvSpPr/>
          <p:nvPr/>
        </p:nvSpPr>
        <p:spPr>
          <a:xfrm>
            <a:off x="3369129" y="3402466"/>
            <a:ext cx="228600" cy="2286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4256655-1CF4-1D45-AB5A-3BA17DC91C05}"/>
              </a:ext>
            </a:extLst>
          </p:cNvPr>
          <p:cNvSpPr/>
          <p:nvPr/>
        </p:nvSpPr>
        <p:spPr>
          <a:xfrm>
            <a:off x="4386943" y="3332388"/>
            <a:ext cx="304801" cy="3048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4F3C2E7-51DF-9347-B74E-A86DD7587D45}"/>
              </a:ext>
            </a:extLst>
          </p:cNvPr>
          <p:cNvSpPr/>
          <p:nvPr/>
        </p:nvSpPr>
        <p:spPr>
          <a:xfrm>
            <a:off x="4425043" y="3397702"/>
            <a:ext cx="228600" cy="2286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B16368B-2C5A-5C45-B5FA-EA4DCE09ED2B}"/>
              </a:ext>
            </a:extLst>
          </p:cNvPr>
          <p:cNvSpPr/>
          <p:nvPr/>
        </p:nvSpPr>
        <p:spPr>
          <a:xfrm rot="844845">
            <a:off x="3775163" y="4558943"/>
            <a:ext cx="222956" cy="222681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776B0BD-FAD1-F74E-8E02-E55AE21CBF56}"/>
              </a:ext>
            </a:extLst>
          </p:cNvPr>
          <p:cNvSpPr/>
          <p:nvPr/>
        </p:nvSpPr>
        <p:spPr>
          <a:xfrm rot="57023">
            <a:off x="4147717" y="4560334"/>
            <a:ext cx="222956" cy="222681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AE47AAA-19EF-9241-873D-6D29A4853062}"/>
              </a:ext>
            </a:extLst>
          </p:cNvPr>
          <p:cNvSpPr/>
          <p:nvPr/>
        </p:nvSpPr>
        <p:spPr>
          <a:xfrm>
            <a:off x="3927081" y="3637188"/>
            <a:ext cx="222956" cy="222681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98FF8DAA-EB03-1B43-B535-F7012E24BE10}"/>
              </a:ext>
            </a:extLst>
          </p:cNvPr>
          <p:cNvSpPr/>
          <p:nvPr/>
        </p:nvSpPr>
        <p:spPr>
          <a:xfrm rot="8339068">
            <a:off x="3641658" y="3393933"/>
            <a:ext cx="859971" cy="760641"/>
          </a:xfrm>
          <a:prstGeom prst="arc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7BEB29C-821B-CF40-A01F-82A78527F7E8}"/>
              </a:ext>
            </a:extLst>
          </p:cNvPr>
          <p:cNvSpPr/>
          <p:nvPr/>
        </p:nvSpPr>
        <p:spPr>
          <a:xfrm rot="21134256">
            <a:off x="4520227" y="5164193"/>
            <a:ext cx="476191" cy="12144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A04737-AC66-484E-A338-301B7AD6708C}"/>
              </a:ext>
            </a:extLst>
          </p:cNvPr>
          <p:cNvSpPr txBox="1"/>
          <p:nvPr/>
        </p:nvSpPr>
        <p:spPr>
          <a:xfrm>
            <a:off x="6937501" y="2461043"/>
            <a:ext cx="3535569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Self</a:t>
            </a:r>
            <a:r>
              <a:rPr lang="zh-CN" altLang="en-US" sz="2000" dirty="0"/>
              <a:t> </a:t>
            </a:r>
            <a:r>
              <a:rPr lang="en-US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renewal</a:t>
            </a:r>
            <a:r>
              <a:rPr lang="zh-CN" altLang="en-US" sz="2000" dirty="0"/>
              <a:t> </a:t>
            </a:r>
            <a:endParaRPr lang="en-GB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Proliferative</a:t>
            </a:r>
            <a:r>
              <a:rPr lang="zh-CN" altLang="en-US" sz="2000" dirty="0"/>
              <a:t> </a:t>
            </a:r>
            <a:endParaRPr lang="en-GB" altLang="zh-CN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Able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differentiate</a:t>
            </a:r>
            <a:r>
              <a:rPr lang="zh-CN" altLang="en-US" sz="2000" dirty="0"/>
              <a:t> </a:t>
            </a:r>
            <a:r>
              <a:rPr lang="en-US" altLang="zh-CN" sz="2000" dirty="0"/>
              <a:t>into</a:t>
            </a:r>
            <a:r>
              <a:rPr lang="zh-CN" altLang="en-US" sz="2000" dirty="0"/>
              <a:t> </a:t>
            </a:r>
            <a:r>
              <a:rPr lang="en-US" altLang="zh-CN" sz="2000" dirty="0"/>
              <a:t>other</a:t>
            </a:r>
            <a:r>
              <a:rPr lang="zh-CN" altLang="en-US" sz="2000" dirty="0"/>
              <a:t> </a:t>
            </a:r>
            <a:r>
              <a:rPr lang="en-US" altLang="zh-CN" sz="2000" dirty="0"/>
              <a:t>types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cells</a:t>
            </a:r>
            <a:endParaRPr lang="en-GB" sz="20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68EEAEC-4636-4143-98D9-73CF26B97A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49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43"/>
    </mc:Choice>
    <mc:Fallback xmlns="">
      <p:transition spd="slow" advTm="12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-shape 20">
            <a:extLst>
              <a:ext uri="{FF2B5EF4-FFF2-40B4-BE49-F238E27FC236}">
                <a16:creationId xmlns:a16="http://schemas.microsoft.com/office/drawing/2014/main" id="{63234E48-69AD-484B-A7F3-FC30A10170A1}"/>
              </a:ext>
            </a:extLst>
          </p:cNvPr>
          <p:cNvSpPr/>
          <p:nvPr/>
        </p:nvSpPr>
        <p:spPr>
          <a:xfrm rot="431356">
            <a:off x="1871383" y="3694734"/>
            <a:ext cx="382772" cy="382725"/>
          </a:xfrm>
          <a:prstGeom prst="corner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C139B7C-554F-5C45-B590-5C65D0C12E86}"/>
              </a:ext>
            </a:extLst>
          </p:cNvPr>
          <p:cNvSpPr/>
          <p:nvPr/>
        </p:nvSpPr>
        <p:spPr>
          <a:xfrm rot="20429841">
            <a:off x="1656951" y="3657327"/>
            <a:ext cx="476191" cy="12144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F960BA-8DDB-2C46-936C-982329636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Quiescent</a:t>
            </a:r>
            <a:r>
              <a:rPr lang="zh-CN" altLang="en-US" b="1" dirty="0"/>
              <a:t> </a:t>
            </a:r>
            <a:r>
              <a:rPr lang="en-US" altLang="zh-CN" b="1" dirty="0"/>
              <a:t>stem</a:t>
            </a:r>
            <a:r>
              <a:rPr lang="zh-CN" altLang="en-US" b="1" dirty="0"/>
              <a:t> </a:t>
            </a:r>
            <a:r>
              <a:rPr lang="en-US" altLang="zh-CN" b="1" dirty="0"/>
              <a:t>cell</a:t>
            </a:r>
            <a:endParaRPr lang="en-US" b="1" dirty="0"/>
          </a:p>
        </p:txBody>
      </p:sp>
      <p:sp>
        <p:nvSpPr>
          <p:cNvPr id="22" name="L-shape 21">
            <a:extLst>
              <a:ext uri="{FF2B5EF4-FFF2-40B4-BE49-F238E27FC236}">
                <a16:creationId xmlns:a16="http://schemas.microsoft.com/office/drawing/2014/main" id="{781B872F-6060-E64D-8FFE-E5B704DDE7D4}"/>
              </a:ext>
            </a:extLst>
          </p:cNvPr>
          <p:cNvSpPr/>
          <p:nvPr/>
        </p:nvSpPr>
        <p:spPr>
          <a:xfrm rot="21125604">
            <a:off x="1575144" y="3967776"/>
            <a:ext cx="382772" cy="382725"/>
          </a:xfrm>
          <a:prstGeom prst="corner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AEDA09F-3CAB-664F-B527-09FAD668AF9A}"/>
              </a:ext>
            </a:extLst>
          </p:cNvPr>
          <p:cNvSpPr/>
          <p:nvPr/>
        </p:nvSpPr>
        <p:spPr>
          <a:xfrm>
            <a:off x="1893204" y="3551962"/>
            <a:ext cx="2883357" cy="170413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76200">
            <a:solidFill>
              <a:schemeClr val="accent2">
                <a:lumMod val="40000"/>
                <a:lumOff val="6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88D0F7E-D0D0-5242-A4DA-C7F6C6FBE7C2}"/>
              </a:ext>
            </a:extLst>
          </p:cNvPr>
          <p:cNvSpPr/>
          <p:nvPr/>
        </p:nvSpPr>
        <p:spPr>
          <a:xfrm rot="20054548">
            <a:off x="4173439" y="4856310"/>
            <a:ext cx="620486" cy="206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61F1688-A1B6-2F4D-819E-0B1E9F3F0282}"/>
              </a:ext>
            </a:extLst>
          </p:cNvPr>
          <p:cNvSpPr/>
          <p:nvPr/>
        </p:nvSpPr>
        <p:spPr>
          <a:xfrm>
            <a:off x="3002466" y="5097591"/>
            <a:ext cx="620486" cy="206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DBABE9F-957D-984C-8FB4-2DA4A6324F32}"/>
              </a:ext>
            </a:extLst>
          </p:cNvPr>
          <p:cNvSpPr/>
          <p:nvPr/>
        </p:nvSpPr>
        <p:spPr>
          <a:xfrm>
            <a:off x="3040644" y="4003175"/>
            <a:ext cx="304801" cy="3048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E582DBA-02EE-7C42-A61F-82DD7E6B1F6D}"/>
              </a:ext>
            </a:extLst>
          </p:cNvPr>
          <p:cNvSpPr/>
          <p:nvPr/>
        </p:nvSpPr>
        <p:spPr>
          <a:xfrm>
            <a:off x="3078744" y="4036590"/>
            <a:ext cx="228600" cy="2286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CD87247-C57B-5F45-89A5-93CA24C55731}"/>
              </a:ext>
            </a:extLst>
          </p:cNvPr>
          <p:cNvSpPr/>
          <p:nvPr/>
        </p:nvSpPr>
        <p:spPr>
          <a:xfrm>
            <a:off x="4096558" y="3998411"/>
            <a:ext cx="304801" cy="3048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6C48F54-63C0-EC4A-BCC6-7F11CDA059D2}"/>
              </a:ext>
            </a:extLst>
          </p:cNvPr>
          <p:cNvSpPr/>
          <p:nvPr/>
        </p:nvSpPr>
        <p:spPr>
          <a:xfrm>
            <a:off x="4145291" y="4031826"/>
            <a:ext cx="228600" cy="2286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A187E0-323D-A740-8BC8-A4D4FEA69AC6}"/>
              </a:ext>
            </a:extLst>
          </p:cNvPr>
          <p:cNvSpPr/>
          <p:nvPr/>
        </p:nvSpPr>
        <p:spPr>
          <a:xfrm>
            <a:off x="3528002" y="5091220"/>
            <a:ext cx="222956" cy="222681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0EBE7E5-BE3E-AE44-93F6-0BA9C51BE7A9}"/>
              </a:ext>
            </a:extLst>
          </p:cNvPr>
          <p:cNvSpPr/>
          <p:nvPr/>
        </p:nvSpPr>
        <p:spPr>
          <a:xfrm>
            <a:off x="4093045" y="4976063"/>
            <a:ext cx="222956" cy="222681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7E63394-4760-F34E-96B4-D25B87F033AA}"/>
              </a:ext>
            </a:extLst>
          </p:cNvPr>
          <p:cNvSpPr/>
          <p:nvPr/>
        </p:nvSpPr>
        <p:spPr>
          <a:xfrm>
            <a:off x="3636696" y="4303211"/>
            <a:ext cx="222956" cy="222681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B1F6E84A-7B39-4D4F-8286-24E040E61D0B}"/>
              </a:ext>
            </a:extLst>
          </p:cNvPr>
          <p:cNvSpPr/>
          <p:nvPr/>
        </p:nvSpPr>
        <p:spPr>
          <a:xfrm rot="10199916">
            <a:off x="2694917" y="3567147"/>
            <a:ext cx="3065883" cy="1189756"/>
          </a:xfrm>
          <a:prstGeom prst="arc">
            <a:avLst>
              <a:gd name="adj1" fmla="val 16200000"/>
              <a:gd name="adj2" fmla="val 20419975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384C12C-C330-D84D-98FD-FAEA6CF366A1}"/>
              </a:ext>
            </a:extLst>
          </p:cNvPr>
          <p:cNvSpPr/>
          <p:nvPr/>
        </p:nvSpPr>
        <p:spPr>
          <a:xfrm rot="156518">
            <a:off x="1276836" y="3916618"/>
            <a:ext cx="476191" cy="12144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Chord 18">
            <a:extLst>
              <a:ext uri="{FF2B5EF4-FFF2-40B4-BE49-F238E27FC236}">
                <a16:creationId xmlns:a16="http://schemas.microsoft.com/office/drawing/2014/main" id="{6655EF99-E8A7-0A42-818C-34846D4D0EF9}"/>
              </a:ext>
            </a:extLst>
          </p:cNvPr>
          <p:cNvSpPr/>
          <p:nvPr/>
        </p:nvSpPr>
        <p:spPr>
          <a:xfrm rot="4511884">
            <a:off x="3043634" y="3997156"/>
            <a:ext cx="292565" cy="330962"/>
          </a:xfrm>
          <a:prstGeom prst="chord">
            <a:avLst>
              <a:gd name="adj1" fmla="val 5398479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Chord 19">
            <a:extLst>
              <a:ext uri="{FF2B5EF4-FFF2-40B4-BE49-F238E27FC236}">
                <a16:creationId xmlns:a16="http://schemas.microsoft.com/office/drawing/2014/main" id="{3DE2B575-63A7-9E40-8884-813EDEAD5704}"/>
              </a:ext>
            </a:extLst>
          </p:cNvPr>
          <p:cNvSpPr/>
          <p:nvPr/>
        </p:nvSpPr>
        <p:spPr>
          <a:xfrm rot="5911780">
            <a:off x="4121536" y="3985331"/>
            <a:ext cx="292565" cy="330962"/>
          </a:xfrm>
          <a:prstGeom prst="chord">
            <a:avLst>
              <a:gd name="adj1" fmla="val 5398479"/>
              <a:gd name="adj2" fmla="val 162000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E1F6E9F-AA09-2946-8567-6E82BADF2359}"/>
              </a:ext>
            </a:extLst>
          </p:cNvPr>
          <p:cNvSpPr/>
          <p:nvPr/>
        </p:nvSpPr>
        <p:spPr>
          <a:xfrm rot="20153415">
            <a:off x="9302209" y="4857759"/>
            <a:ext cx="263400" cy="20053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5F00699-EF0A-0943-B6C4-EC87069B7257}"/>
              </a:ext>
            </a:extLst>
          </p:cNvPr>
          <p:cNvSpPr/>
          <p:nvPr/>
        </p:nvSpPr>
        <p:spPr>
          <a:xfrm rot="1359592">
            <a:off x="8041906" y="4886804"/>
            <a:ext cx="263400" cy="20053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1610814-C5B0-F34D-803C-74FEDCE3AF86}"/>
              </a:ext>
            </a:extLst>
          </p:cNvPr>
          <p:cNvSpPr/>
          <p:nvPr/>
        </p:nvSpPr>
        <p:spPr>
          <a:xfrm>
            <a:off x="7318966" y="2389305"/>
            <a:ext cx="2946728" cy="2586758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76200">
            <a:solidFill>
              <a:schemeClr val="accent2">
                <a:lumMod val="20000"/>
                <a:lumOff val="8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C560BBE-F7CD-7F4E-8770-695DED0CA13A}"/>
              </a:ext>
            </a:extLst>
          </p:cNvPr>
          <p:cNvSpPr/>
          <p:nvPr/>
        </p:nvSpPr>
        <p:spPr>
          <a:xfrm rot="20066935">
            <a:off x="9075131" y="4273790"/>
            <a:ext cx="620486" cy="206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05527A1-ECF5-1545-B107-2598724A86CF}"/>
              </a:ext>
            </a:extLst>
          </p:cNvPr>
          <p:cNvSpPr/>
          <p:nvPr/>
        </p:nvSpPr>
        <p:spPr>
          <a:xfrm rot="2086181">
            <a:off x="8039471" y="4251992"/>
            <a:ext cx="620486" cy="20682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1578D7-325A-D541-924F-1AA9A5583B26}"/>
              </a:ext>
            </a:extLst>
          </p:cNvPr>
          <p:cNvSpPr/>
          <p:nvPr/>
        </p:nvSpPr>
        <p:spPr>
          <a:xfrm rot="352783">
            <a:off x="7861773" y="5022023"/>
            <a:ext cx="476191" cy="12144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34AD69F-8ECA-BC4B-B642-1622631F5220}"/>
              </a:ext>
            </a:extLst>
          </p:cNvPr>
          <p:cNvSpPr/>
          <p:nvPr/>
        </p:nvSpPr>
        <p:spPr>
          <a:xfrm>
            <a:off x="8119267" y="3209340"/>
            <a:ext cx="304801" cy="3048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6800D90-6D49-0449-8BA7-906C97DAE95B}"/>
              </a:ext>
            </a:extLst>
          </p:cNvPr>
          <p:cNvSpPr/>
          <p:nvPr/>
        </p:nvSpPr>
        <p:spPr>
          <a:xfrm>
            <a:off x="8157367" y="3274654"/>
            <a:ext cx="228600" cy="2286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784AB16-6168-F142-936A-2AB54E3B23C3}"/>
              </a:ext>
            </a:extLst>
          </p:cNvPr>
          <p:cNvSpPr/>
          <p:nvPr/>
        </p:nvSpPr>
        <p:spPr>
          <a:xfrm>
            <a:off x="9175181" y="3204576"/>
            <a:ext cx="304801" cy="304800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C70B453-7E59-8A46-8A32-51463B2EB089}"/>
              </a:ext>
            </a:extLst>
          </p:cNvPr>
          <p:cNvSpPr/>
          <p:nvPr/>
        </p:nvSpPr>
        <p:spPr>
          <a:xfrm>
            <a:off x="9213281" y="3269890"/>
            <a:ext cx="228600" cy="2286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F8763BC-BB1B-2D4D-93A0-35C30A1C8622}"/>
              </a:ext>
            </a:extLst>
          </p:cNvPr>
          <p:cNvSpPr/>
          <p:nvPr/>
        </p:nvSpPr>
        <p:spPr>
          <a:xfrm rot="844845">
            <a:off x="8563401" y="4431131"/>
            <a:ext cx="222956" cy="222681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3BF4628-ED85-6347-85C1-98EBBAA539DB}"/>
              </a:ext>
            </a:extLst>
          </p:cNvPr>
          <p:cNvSpPr/>
          <p:nvPr/>
        </p:nvSpPr>
        <p:spPr>
          <a:xfrm rot="57023">
            <a:off x="8935955" y="4432522"/>
            <a:ext cx="222956" cy="222681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82170BE-9CC1-5A42-8A7C-B86CBEC3F6FB}"/>
              </a:ext>
            </a:extLst>
          </p:cNvPr>
          <p:cNvSpPr/>
          <p:nvPr/>
        </p:nvSpPr>
        <p:spPr>
          <a:xfrm>
            <a:off x="8715319" y="3509376"/>
            <a:ext cx="222956" cy="222681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Arc 35">
            <a:extLst>
              <a:ext uri="{FF2B5EF4-FFF2-40B4-BE49-F238E27FC236}">
                <a16:creationId xmlns:a16="http://schemas.microsoft.com/office/drawing/2014/main" id="{34BD0197-515E-ED42-A50A-863471E64872}"/>
              </a:ext>
            </a:extLst>
          </p:cNvPr>
          <p:cNvSpPr/>
          <p:nvPr/>
        </p:nvSpPr>
        <p:spPr>
          <a:xfrm rot="8339068">
            <a:off x="8429896" y="3266121"/>
            <a:ext cx="859971" cy="760641"/>
          </a:xfrm>
          <a:prstGeom prst="arc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344BB81-E6DB-C74D-B1F3-231692175BC8}"/>
              </a:ext>
            </a:extLst>
          </p:cNvPr>
          <p:cNvSpPr/>
          <p:nvPr/>
        </p:nvSpPr>
        <p:spPr>
          <a:xfrm rot="21134256">
            <a:off x="9308465" y="5036381"/>
            <a:ext cx="476191" cy="121442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02E6CAF2-362C-9A48-8C8C-13BE21643CA0}"/>
              </a:ext>
            </a:extLst>
          </p:cNvPr>
          <p:cNvSpPr/>
          <p:nvPr/>
        </p:nvSpPr>
        <p:spPr>
          <a:xfrm>
            <a:off x="5381566" y="3793762"/>
            <a:ext cx="1456660" cy="316777"/>
          </a:xfrm>
          <a:prstGeom prst="rightArrow">
            <a:avLst>
              <a:gd name="adj1" fmla="val 23148"/>
              <a:gd name="adj2" fmla="val 50000"/>
            </a:avLst>
          </a:prstGeom>
          <a:solidFill>
            <a:schemeClr val="accent2">
              <a:lumMod val="40000"/>
              <a:lumOff val="60000"/>
            </a:schemeClr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2A3A16-FBB4-BB4E-9A8E-3E94D410A3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9263" y="2806700"/>
            <a:ext cx="3174220" cy="244939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C118DE4-079B-AD47-9631-80F23C764D9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3481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61"/>
    </mc:Choice>
    <mc:Fallback xmlns="">
      <p:transition spd="slow" advTm="14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3258C-2811-4642-8907-78C83AB39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Cancer</a:t>
            </a:r>
            <a:r>
              <a:rPr lang="zh-CN" altLang="en-US" b="1" dirty="0"/>
              <a:t> </a:t>
            </a:r>
            <a:r>
              <a:rPr lang="en-US" altLang="zh-CN" b="1" dirty="0"/>
              <a:t>stem</a:t>
            </a:r>
            <a:r>
              <a:rPr lang="zh-CN" altLang="en-US" b="1" dirty="0"/>
              <a:t> </a:t>
            </a:r>
            <a:r>
              <a:rPr lang="en-US" altLang="zh-CN" b="1" dirty="0"/>
              <a:t>cell</a:t>
            </a:r>
            <a:r>
              <a:rPr lang="zh-CN" altLang="en-US" b="1" dirty="0"/>
              <a:t> </a:t>
            </a:r>
            <a:r>
              <a:rPr lang="en-US" altLang="zh-CN" b="1" dirty="0">
                <a:sym typeface="Wingdings" pitchFamily="2" charset="2"/>
              </a:rPr>
              <a:t></a:t>
            </a:r>
            <a:r>
              <a:rPr lang="zh-CN" altLang="en-US" b="1" dirty="0">
                <a:sym typeface="Wingdings" pitchFamily="2" charset="2"/>
              </a:rPr>
              <a:t> </a:t>
            </a:r>
            <a:r>
              <a:rPr lang="en-GB" altLang="zh-CN" b="1" dirty="0">
                <a:sym typeface="Wingdings" pitchFamily="2" charset="2"/>
              </a:rPr>
              <a:t>tumour</a:t>
            </a:r>
            <a:r>
              <a:rPr lang="zh-CN" altLang="en-US" b="1" dirty="0">
                <a:sym typeface="Wingdings" pitchFamily="2" charset="2"/>
              </a:rPr>
              <a:t> </a:t>
            </a:r>
            <a:r>
              <a:rPr lang="en-US" altLang="zh-CN" b="1" dirty="0">
                <a:sym typeface="Wingdings" pitchFamily="2" charset="2"/>
              </a:rPr>
              <a:t>development</a:t>
            </a:r>
            <a:endParaRPr lang="en-GB" b="1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0D4DC9A-D825-5946-8A6A-0FA6E20497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54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85"/>
    </mc:Choice>
    <mc:Fallback xmlns="">
      <p:transition spd="slow" advTm="7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Oval 139">
            <a:extLst>
              <a:ext uri="{FF2B5EF4-FFF2-40B4-BE49-F238E27FC236}">
                <a16:creationId xmlns:a16="http://schemas.microsoft.com/office/drawing/2014/main" id="{DF4BBB52-5F76-4447-9CDE-B4A6B0D0F403}"/>
              </a:ext>
            </a:extLst>
          </p:cNvPr>
          <p:cNvSpPr/>
          <p:nvPr/>
        </p:nvSpPr>
        <p:spPr>
          <a:xfrm>
            <a:off x="6531851" y="2834140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9FDFAAB0-DFF0-444C-B653-8CE8A15C7E6F}"/>
              </a:ext>
            </a:extLst>
          </p:cNvPr>
          <p:cNvSpPr/>
          <p:nvPr/>
        </p:nvSpPr>
        <p:spPr>
          <a:xfrm>
            <a:off x="8901260" y="1961876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EC3AF963-743E-E748-B448-BD7CC3ACE995}"/>
              </a:ext>
            </a:extLst>
          </p:cNvPr>
          <p:cNvSpPr/>
          <p:nvPr/>
        </p:nvSpPr>
        <p:spPr>
          <a:xfrm>
            <a:off x="10258926" y="4722901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59036A77-8641-8942-B730-3D3539F17A69}"/>
              </a:ext>
            </a:extLst>
          </p:cNvPr>
          <p:cNvSpPr/>
          <p:nvPr/>
        </p:nvSpPr>
        <p:spPr>
          <a:xfrm>
            <a:off x="10015600" y="5233739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A5BEB208-B434-4B49-9BCE-9F055F8CC913}"/>
              </a:ext>
            </a:extLst>
          </p:cNvPr>
          <p:cNvSpPr/>
          <p:nvPr/>
        </p:nvSpPr>
        <p:spPr>
          <a:xfrm>
            <a:off x="9528434" y="5436016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7A5D2776-6000-E348-B21F-BE3BAE23925D}"/>
              </a:ext>
            </a:extLst>
          </p:cNvPr>
          <p:cNvSpPr/>
          <p:nvPr/>
        </p:nvSpPr>
        <p:spPr>
          <a:xfrm>
            <a:off x="9207442" y="2420430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EC3240B4-C9CD-424F-B766-119F4B5908CD}"/>
              </a:ext>
            </a:extLst>
          </p:cNvPr>
          <p:cNvSpPr/>
          <p:nvPr/>
        </p:nvSpPr>
        <p:spPr>
          <a:xfrm>
            <a:off x="6746740" y="2433438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0F2CA0D9-E3E0-7B4F-AD18-FAFC6DCA8F77}"/>
              </a:ext>
            </a:extLst>
          </p:cNvPr>
          <p:cNvSpPr/>
          <p:nvPr/>
        </p:nvSpPr>
        <p:spPr>
          <a:xfrm>
            <a:off x="10345038" y="3548373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82A3A5DD-57AA-5A43-BBB9-1D5B4D2FC9FF}"/>
              </a:ext>
            </a:extLst>
          </p:cNvPr>
          <p:cNvSpPr/>
          <p:nvPr/>
        </p:nvSpPr>
        <p:spPr>
          <a:xfrm>
            <a:off x="9701198" y="4836678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8FFF7F7C-8E7D-094C-8276-1DA179CD19FE}"/>
              </a:ext>
            </a:extLst>
          </p:cNvPr>
          <p:cNvSpPr/>
          <p:nvPr/>
        </p:nvSpPr>
        <p:spPr>
          <a:xfrm>
            <a:off x="6477031" y="4981626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C0EBC984-6D18-AE47-ABD7-9A8089D01135}"/>
              </a:ext>
            </a:extLst>
          </p:cNvPr>
          <p:cNvSpPr/>
          <p:nvPr/>
        </p:nvSpPr>
        <p:spPr>
          <a:xfrm>
            <a:off x="7878440" y="2182145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E6B143B0-5556-9548-87FD-DC693EBF9EED}"/>
              </a:ext>
            </a:extLst>
          </p:cNvPr>
          <p:cNvSpPr/>
          <p:nvPr/>
        </p:nvSpPr>
        <p:spPr>
          <a:xfrm>
            <a:off x="9402275" y="3209194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1BDF9E98-DFA1-7348-A093-F2D16042A9FD}"/>
              </a:ext>
            </a:extLst>
          </p:cNvPr>
          <p:cNvSpPr/>
          <p:nvPr/>
        </p:nvSpPr>
        <p:spPr>
          <a:xfrm>
            <a:off x="6918882" y="5397764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A3150B89-D389-6842-82AA-A753DAF04E1C}"/>
              </a:ext>
            </a:extLst>
          </p:cNvPr>
          <p:cNvSpPr/>
          <p:nvPr/>
        </p:nvSpPr>
        <p:spPr>
          <a:xfrm>
            <a:off x="7267885" y="2245805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F36D37E9-1681-4E49-A87C-E5616A5A05C9}"/>
              </a:ext>
            </a:extLst>
          </p:cNvPr>
          <p:cNvSpPr/>
          <p:nvPr/>
        </p:nvSpPr>
        <p:spPr>
          <a:xfrm>
            <a:off x="6383627" y="4079026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AE680BE6-8ED7-964E-AD72-E9307A4825DB}"/>
              </a:ext>
            </a:extLst>
          </p:cNvPr>
          <p:cNvSpPr/>
          <p:nvPr/>
        </p:nvSpPr>
        <p:spPr>
          <a:xfrm>
            <a:off x="7067078" y="4911048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55EA288-8D1F-C641-B1D2-57F84B0F204D}"/>
              </a:ext>
            </a:extLst>
          </p:cNvPr>
          <p:cNvSpPr/>
          <p:nvPr/>
        </p:nvSpPr>
        <p:spPr>
          <a:xfrm>
            <a:off x="6635087" y="3615650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26934D91-CFDF-9049-95C3-E412957A93EC}"/>
              </a:ext>
            </a:extLst>
          </p:cNvPr>
          <p:cNvSpPr/>
          <p:nvPr/>
        </p:nvSpPr>
        <p:spPr>
          <a:xfrm>
            <a:off x="7493454" y="5247179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D4A60AB4-D912-0942-A1BF-12BADAB8077B}"/>
              </a:ext>
            </a:extLst>
          </p:cNvPr>
          <p:cNvSpPr/>
          <p:nvPr/>
        </p:nvSpPr>
        <p:spPr>
          <a:xfrm>
            <a:off x="9340173" y="4471619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ABFC0DD9-7359-1A42-A5CB-C8F7931BBC29}"/>
              </a:ext>
            </a:extLst>
          </p:cNvPr>
          <p:cNvSpPr/>
          <p:nvPr/>
        </p:nvSpPr>
        <p:spPr>
          <a:xfrm>
            <a:off x="8834935" y="3429000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CB1A9DEA-DBCC-024A-99D3-EAC288D35C7D}"/>
              </a:ext>
            </a:extLst>
          </p:cNvPr>
          <p:cNvSpPr/>
          <p:nvPr/>
        </p:nvSpPr>
        <p:spPr>
          <a:xfrm>
            <a:off x="8579757" y="3821430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9F3BC3EE-4D2F-C04C-BB0B-072363E28B13}"/>
              </a:ext>
            </a:extLst>
          </p:cNvPr>
          <p:cNvSpPr/>
          <p:nvPr/>
        </p:nvSpPr>
        <p:spPr>
          <a:xfrm>
            <a:off x="8474704" y="3021827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CEF0C036-7E34-0040-A980-88BDFB08BAB3}"/>
              </a:ext>
            </a:extLst>
          </p:cNvPr>
          <p:cNvSpPr/>
          <p:nvPr/>
        </p:nvSpPr>
        <p:spPr>
          <a:xfrm>
            <a:off x="8781795" y="4631931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EDD3ED95-E930-2D4F-A164-6E890054E094}"/>
              </a:ext>
            </a:extLst>
          </p:cNvPr>
          <p:cNvSpPr/>
          <p:nvPr/>
        </p:nvSpPr>
        <p:spPr>
          <a:xfrm>
            <a:off x="6862372" y="3238030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854935ED-B7D6-4645-90D5-63392A6077F7}"/>
              </a:ext>
            </a:extLst>
          </p:cNvPr>
          <p:cNvSpPr/>
          <p:nvPr/>
        </p:nvSpPr>
        <p:spPr>
          <a:xfrm>
            <a:off x="7685449" y="2651761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2C6E80D-977C-CF4F-895E-9BC5B9565ECD}"/>
              </a:ext>
            </a:extLst>
          </p:cNvPr>
          <p:cNvSpPr/>
          <p:nvPr/>
        </p:nvSpPr>
        <p:spPr>
          <a:xfrm>
            <a:off x="7280373" y="4483208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FE1B9BB7-111F-DB49-A6BB-51AD63CB5BC3}"/>
              </a:ext>
            </a:extLst>
          </p:cNvPr>
          <p:cNvSpPr/>
          <p:nvPr/>
        </p:nvSpPr>
        <p:spPr>
          <a:xfrm>
            <a:off x="7704831" y="4784601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8AECEA73-C850-0C4D-9A2A-C1063DE98BF6}"/>
              </a:ext>
            </a:extLst>
          </p:cNvPr>
          <p:cNvSpPr/>
          <p:nvPr/>
        </p:nvSpPr>
        <p:spPr>
          <a:xfrm>
            <a:off x="7493668" y="4082888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96EF63A-5404-EC4C-92A0-006996A8D341}"/>
              </a:ext>
            </a:extLst>
          </p:cNvPr>
          <p:cNvSpPr/>
          <p:nvPr/>
        </p:nvSpPr>
        <p:spPr>
          <a:xfrm>
            <a:off x="7237310" y="3619970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C3258C-2811-4642-8907-78C83AB39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Cancer</a:t>
            </a:r>
            <a:r>
              <a:rPr lang="zh-CN" altLang="en-US" b="1" dirty="0"/>
              <a:t> </a:t>
            </a:r>
            <a:r>
              <a:rPr lang="en-US" altLang="zh-CN" b="1" dirty="0"/>
              <a:t>stem</a:t>
            </a:r>
            <a:r>
              <a:rPr lang="zh-CN" altLang="en-US" b="1" dirty="0"/>
              <a:t> </a:t>
            </a:r>
            <a:r>
              <a:rPr lang="en-US" altLang="zh-CN" b="1" dirty="0"/>
              <a:t>cell</a:t>
            </a:r>
            <a:r>
              <a:rPr lang="zh-CN" altLang="en-US" b="1" dirty="0"/>
              <a:t> </a:t>
            </a:r>
            <a:r>
              <a:rPr lang="en-US" altLang="zh-CN" b="1" dirty="0">
                <a:sym typeface="Wingdings" pitchFamily="2" charset="2"/>
              </a:rPr>
              <a:t></a:t>
            </a:r>
            <a:r>
              <a:rPr lang="zh-CN" altLang="en-US" b="1" dirty="0">
                <a:sym typeface="Wingdings" pitchFamily="2" charset="2"/>
              </a:rPr>
              <a:t> </a:t>
            </a:r>
            <a:r>
              <a:rPr lang="en-GB" altLang="zh-CN" b="1" dirty="0">
                <a:sym typeface="Wingdings" pitchFamily="2" charset="2"/>
              </a:rPr>
              <a:t>tumour</a:t>
            </a:r>
            <a:r>
              <a:rPr lang="zh-CN" altLang="en-US" b="1" dirty="0">
                <a:sym typeface="Wingdings" pitchFamily="2" charset="2"/>
              </a:rPr>
              <a:t> </a:t>
            </a:r>
            <a:r>
              <a:rPr lang="en-US" altLang="zh-CN" b="1" dirty="0">
                <a:sym typeface="Wingdings" pitchFamily="2" charset="2"/>
              </a:rPr>
              <a:t>development</a:t>
            </a:r>
            <a:endParaRPr lang="en-GB" b="1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CF3BD22-F546-0643-86BD-87437F796F56}"/>
              </a:ext>
            </a:extLst>
          </p:cNvPr>
          <p:cNvSpPr/>
          <p:nvPr/>
        </p:nvSpPr>
        <p:spPr>
          <a:xfrm>
            <a:off x="1264046" y="2063726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1A3003-1A89-B94B-A971-E867C36B0271}"/>
              </a:ext>
            </a:extLst>
          </p:cNvPr>
          <p:cNvSpPr txBox="1"/>
          <p:nvPr/>
        </p:nvSpPr>
        <p:spPr>
          <a:xfrm>
            <a:off x="1306578" y="2170765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082DED1-ABB4-B241-A5F1-8C330ACF6A9F}"/>
              </a:ext>
            </a:extLst>
          </p:cNvPr>
          <p:cNvSpPr/>
          <p:nvPr/>
        </p:nvSpPr>
        <p:spPr>
          <a:xfrm>
            <a:off x="3979715" y="3328999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00A8E9-4CA9-7647-AD25-B99816442397}"/>
              </a:ext>
            </a:extLst>
          </p:cNvPr>
          <p:cNvSpPr txBox="1"/>
          <p:nvPr/>
        </p:nvSpPr>
        <p:spPr>
          <a:xfrm>
            <a:off x="4101310" y="3448587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4831731-E11D-D848-8D1F-C5122CB08B87}"/>
              </a:ext>
            </a:extLst>
          </p:cNvPr>
          <p:cNvSpPr/>
          <p:nvPr/>
        </p:nvSpPr>
        <p:spPr>
          <a:xfrm>
            <a:off x="2883325" y="5559383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B8A234E-33AE-B346-B587-344DBF933CB9}"/>
              </a:ext>
            </a:extLst>
          </p:cNvPr>
          <p:cNvSpPr txBox="1"/>
          <p:nvPr/>
        </p:nvSpPr>
        <p:spPr>
          <a:xfrm>
            <a:off x="2986578" y="5692449"/>
            <a:ext cx="45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b="1" dirty="0"/>
              <a:t>DC</a:t>
            </a:r>
            <a:endParaRPr lang="en-US" b="1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003ECFC-031A-334C-9DDA-E60B22246EC6}"/>
              </a:ext>
            </a:extLst>
          </p:cNvPr>
          <p:cNvCxnSpPr>
            <a:cxnSpLocks/>
          </p:cNvCxnSpPr>
          <p:nvPr/>
        </p:nvCxnSpPr>
        <p:spPr>
          <a:xfrm>
            <a:off x="1932805" y="2355431"/>
            <a:ext cx="8464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54BBC3E3-665E-5848-A19F-E5E6111117E8}"/>
              </a:ext>
            </a:extLst>
          </p:cNvPr>
          <p:cNvSpPr txBox="1"/>
          <p:nvPr/>
        </p:nvSpPr>
        <p:spPr>
          <a:xfrm>
            <a:off x="3529282" y="200532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3200" b="1" dirty="0">
                <a:solidFill>
                  <a:schemeClr val="accent1">
                    <a:lumMod val="75000"/>
                  </a:schemeClr>
                </a:solidFill>
              </a:rPr>
              <a:t>+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D8958F5-0385-2447-BE7B-CB9449840BCB}"/>
              </a:ext>
            </a:extLst>
          </p:cNvPr>
          <p:cNvCxnSpPr>
            <a:cxnSpLocks/>
          </p:cNvCxnSpPr>
          <p:nvPr/>
        </p:nvCxnSpPr>
        <p:spPr>
          <a:xfrm>
            <a:off x="1932805" y="3611779"/>
            <a:ext cx="8464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D5E303F-78AB-9B4F-A18B-4BCF8F6E6987}"/>
              </a:ext>
            </a:extLst>
          </p:cNvPr>
          <p:cNvCxnSpPr>
            <a:cxnSpLocks/>
          </p:cNvCxnSpPr>
          <p:nvPr/>
        </p:nvCxnSpPr>
        <p:spPr>
          <a:xfrm>
            <a:off x="1976830" y="4829875"/>
            <a:ext cx="8464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985B432-1DD0-F048-A751-735F771CC201}"/>
              </a:ext>
            </a:extLst>
          </p:cNvPr>
          <p:cNvCxnSpPr>
            <a:cxnSpLocks/>
          </p:cNvCxnSpPr>
          <p:nvPr/>
        </p:nvCxnSpPr>
        <p:spPr>
          <a:xfrm>
            <a:off x="2005406" y="5911498"/>
            <a:ext cx="8464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FA91486-74C4-2840-BE2E-7AD5B7FD9640}"/>
              </a:ext>
            </a:extLst>
          </p:cNvPr>
          <p:cNvSpPr txBox="1"/>
          <p:nvPr/>
        </p:nvSpPr>
        <p:spPr>
          <a:xfrm>
            <a:off x="3527064" y="3327583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3200" b="1" dirty="0">
                <a:solidFill>
                  <a:schemeClr val="accent1">
                    <a:lumMod val="75000"/>
                  </a:schemeClr>
                </a:solidFill>
              </a:rPr>
              <a:t>+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EDD226-CFFB-C14D-B552-CD1DFE8894BE}"/>
              </a:ext>
            </a:extLst>
          </p:cNvPr>
          <p:cNvSpPr txBox="1"/>
          <p:nvPr/>
        </p:nvSpPr>
        <p:spPr>
          <a:xfrm>
            <a:off x="3534601" y="4524479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3200" b="1" dirty="0">
                <a:solidFill>
                  <a:schemeClr val="accent1">
                    <a:lumMod val="75000"/>
                  </a:schemeClr>
                </a:solidFill>
              </a:rPr>
              <a:t>+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9C2FD3D-0AFD-3D4F-ADB4-7D57A73D8F62}"/>
              </a:ext>
            </a:extLst>
          </p:cNvPr>
          <p:cNvSpPr/>
          <p:nvPr/>
        </p:nvSpPr>
        <p:spPr>
          <a:xfrm>
            <a:off x="2873347" y="2059174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C75AD41-0BEE-1F4A-8E79-63C906FEE811}"/>
              </a:ext>
            </a:extLst>
          </p:cNvPr>
          <p:cNvSpPr txBox="1"/>
          <p:nvPr/>
        </p:nvSpPr>
        <p:spPr>
          <a:xfrm>
            <a:off x="2915879" y="2166213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918BD65-0F39-5F44-9BD4-0D130C7F6053}"/>
              </a:ext>
            </a:extLst>
          </p:cNvPr>
          <p:cNvSpPr/>
          <p:nvPr/>
        </p:nvSpPr>
        <p:spPr>
          <a:xfrm>
            <a:off x="3978478" y="2059174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0FAAFEB-3306-004E-BEDF-FD759D5415EF}"/>
              </a:ext>
            </a:extLst>
          </p:cNvPr>
          <p:cNvSpPr txBox="1"/>
          <p:nvPr/>
        </p:nvSpPr>
        <p:spPr>
          <a:xfrm>
            <a:off x="4021010" y="2166213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46E51F54-FBE7-9E4C-9DC2-B31244C8B1A0}"/>
              </a:ext>
            </a:extLst>
          </p:cNvPr>
          <p:cNvSpPr/>
          <p:nvPr/>
        </p:nvSpPr>
        <p:spPr>
          <a:xfrm>
            <a:off x="1264356" y="3288490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ACE06E1-F0AC-7243-8688-E2A945924D0A}"/>
              </a:ext>
            </a:extLst>
          </p:cNvPr>
          <p:cNvSpPr txBox="1"/>
          <p:nvPr/>
        </p:nvSpPr>
        <p:spPr>
          <a:xfrm>
            <a:off x="1306888" y="3395529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32E95B9-6920-3447-99A9-B5AF51C8AA9A}"/>
              </a:ext>
            </a:extLst>
          </p:cNvPr>
          <p:cNvSpPr/>
          <p:nvPr/>
        </p:nvSpPr>
        <p:spPr>
          <a:xfrm>
            <a:off x="2867629" y="3364523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1A1FB4E-9754-BD44-96FB-F3AC50C8D9DE}"/>
              </a:ext>
            </a:extLst>
          </p:cNvPr>
          <p:cNvSpPr txBox="1"/>
          <p:nvPr/>
        </p:nvSpPr>
        <p:spPr>
          <a:xfrm>
            <a:off x="2910161" y="3471562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3E4D8FBD-D9E2-FD48-BED2-03A9D2593C0D}"/>
              </a:ext>
            </a:extLst>
          </p:cNvPr>
          <p:cNvSpPr/>
          <p:nvPr/>
        </p:nvSpPr>
        <p:spPr>
          <a:xfrm>
            <a:off x="1261972" y="4513254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597C6E4-E63D-5E44-AA37-33B04AB58DBF}"/>
              </a:ext>
            </a:extLst>
          </p:cNvPr>
          <p:cNvSpPr txBox="1"/>
          <p:nvPr/>
        </p:nvSpPr>
        <p:spPr>
          <a:xfrm>
            <a:off x="1383567" y="4632842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0B753C4E-9ACA-4540-8C48-AB0AD9EB4D03}"/>
              </a:ext>
            </a:extLst>
          </p:cNvPr>
          <p:cNvSpPr/>
          <p:nvPr/>
        </p:nvSpPr>
        <p:spPr>
          <a:xfrm>
            <a:off x="2851827" y="4512613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0AB9652-04D4-1A4F-8FEF-F35DA7D08A1C}"/>
              </a:ext>
            </a:extLst>
          </p:cNvPr>
          <p:cNvSpPr txBox="1"/>
          <p:nvPr/>
        </p:nvSpPr>
        <p:spPr>
          <a:xfrm>
            <a:off x="2973422" y="4632201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23A7F280-B6DD-D443-BAAE-FE7C5B791F58}"/>
              </a:ext>
            </a:extLst>
          </p:cNvPr>
          <p:cNvSpPr/>
          <p:nvPr/>
        </p:nvSpPr>
        <p:spPr>
          <a:xfrm>
            <a:off x="3979715" y="4512612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D1AF9A1-2D08-7248-91E6-E83C7B5E3E41}"/>
              </a:ext>
            </a:extLst>
          </p:cNvPr>
          <p:cNvSpPr txBox="1"/>
          <p:nvPr/>
        </p:nvSpPr>
        <p:spPr>
          <a:xfrm>
            <a:off x="4101310" y="4632200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B39D38DF-E959-034F-83B9-2E335B65F367}"/>
              </a:ext>
            </a:extLst>
          </p:cNvPr>
          <p:cNvSpPr/>
          <p:nvPr/>
        </p:nvSpPr>
        <p:spPr>
          <a:xfrm>
            <a:off x="1261972" y="5574228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153A713-D1E6-1A44-B3BE-47E8953DF5AE}"/>
              </a:ext>
            </a:extLst>
          </p:cNvPr>
          <p:cNvSpPr txBox="1"/>
          <p:nvPr/>
        </p:nvSpPr>
        <p:spPr>
          <a:xfrm>
            <a:off x="1383567" y="5693816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1FBC83B1-D12F-1A43-8F98-9892B1295BE2}"/>
              </a:ext>
            </a:extLst>
          </p:cNvPr>
          <p:cNvSpPr/>
          <p:nvPr/>
        </p:nvSpPr>
        <p:spPr>
          <a:xfrm>
            <a:off x="7696908" y="3575628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A4E0F04D-FF71-CC4D-8DC6-26A167F0C52A}"/>
              </a:ext>
            </a:extLst>
          </p:cNvPr>
          <p:cNvSpPr/>
          <p:nvPr/>
        </p:nvSpPr>
        <p:spPr>
          <a:xfrm>
            <a:off x="7996358" y="3902789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C4E05D9-513F-6540-B900-42859A89AF4B}"/>
              </a:ext>
            </a:extLst>
          </p:cNvPr>
          <p:cNvSpPr/>
          <p:nvPr/>
        </p:nvSpPr>
        <p:spPr>
          <a:xfrm>
            <a:off x="7972220" y="3108390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B2676D32-CACC-3249-BF63-3282F1913689}"/>
              </a:ext>
            </a:extLst>
          </p:cNvPr>
          <p:cNvSpPr/>
          <p:nvPr/>
        </p:nvSpPr>
        <p:spPr>
          <a:xfrm>
            <a:off x="8247532" y="3524956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E0331B-2A50-1549-95F2-85705809ABA5}"/>
              </a:ext>
            </a:extLst>
          </p:cNvPr>
          <p:cNvSpPr/>
          <p:nvPr/>
        </p:nvSpPr>
        <p:spPr>
          <a:xfrm>
            <a:off x="7918126" y="4370026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02D0A791-2066-544E-A300-9B319E7B228D}"/>
              </a:ext>
            </a:extLst>
          </p:cNvPr>
          <p:cNvSpPr/>
          <p:nvPr/>
        </p:nvSpPr>
        <p:spPr>
          <a:xfrm>
            <a:off x="7409152" y="3131423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25C76DA8-6111-8543-A616-A376FFB05403}"/>
              </a:ext>
            </a:extLst>
          </p:cNvPr>
          <p:cNvSpPr/>
          <p:nvPr/>
        </p:nvSpPr>
        <p:spPr>
          <a:xfrm>
            <a:off x="8398853" y="4242589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CFC31646-79DB-AF46-B5A2-7923FA0AB43E}"/>
              </a:ext>
            </a:extLst>
          </p:cNvPr>
          <p:cNvSpPr/>
          <p:nvPr/>
        </p:nvSpPr>
        <p:spPr>
          <a:xfrm>
            <a:off x="8267551" y="4749848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969B2639-54EA-C24F-B849-9F8A5DD87B9E}"/>
              </a:ext>
            </a:extLst>
          </p:cNvPr>
          <p:cNvSpPr/>
          <p:nvPr/>
        </p:nvSpPr>
        <p:spPr>
          <a:xfrm>
            <a:off x="8014886" y="5205300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52E60F31-4F7E-D74F-9611-B3BA0F943EA5}"/>
              </a:ext>
            </a:extLst>
          </p:cNvPr>
          <p:cNvSpPr/>
          <p:nvPr/>
        </p:nvSpPr>
        <p:spPr>
          <a:xfrm>
            <a:off x="8635382" y="5124849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4C0A5F72-8630-6540-B709-49B695338C6D}"/>
              </a:ext>
            </a:extLst>
          </p:cNvPr>
          <p:cNvSpPr/>
          <p:nvPr/>
        </p:nvSpPr>
        <p:spPr>
          <a:xfrm>
            <a:off x="8942969" y="4148624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DC3D034E-141D-1C4F-9054-8CC8AB64EE4B}"/>
              </a:ext>
            </a:extLst>
          </p:cNvPr>
          <p:cNvSpPr/>
          <p:nvPr/>
        </p:nvSpPr>
        <p:spPr>
          <a:xfrm>
            <a:off x="6952616" y="4020290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FCB4236-6DF8-3F43-9465-9DE7610778B6}"/>
              </a:ext>
            </a:extLst>
          </p:cNvPr>
          <p:cNvSpPr/>
          <p:nvPr/>
        </p:nvSpPr>
        <p:spPr>
          <a:xfrm>
            <a:off x="8225066" y="2615332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578D888B-ECD8-5C49-9A33-612BA7A564EB}"/>
              </a:ext>
            </a:extLst>
          </p:cNvPr>
          <p:cNvSpPr/>
          <p:nvPr/>
        </p:nvSpPr>
        <p:spPr>
          <a:xfrm>
            <a:off x="7125691" y="2757077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31044E26-E778-DC47-98F8-ECCEA5DE1C09}"/>
              </a:ext>
            </a:extLst>
          </p:cNvPr>
          <p:cNvSpPr/>
          <p:nvPr/>
        </p:nvSpPr>
        <p:spPr>
          <a:xfrm>
            <a:off x="9183122" y="5002173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C1A63296-FE9A-F847-860F-E8AC7D456A45}"/>
              </a:ext>
            </a:extLst>
          </p:cNvPr>
          <p:cNvSpPr/>
          <p:nvPr/>
        </p:nvSpPr>
        <p:spPr>
          <a:xfrm>
            <a:off x="9207442" y="3643509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565D31BD-C481-0B43-B719-8DF3EFDFD1C9}"/>
              </a:ext>
            </a:extLst>
          </p:cNvPr>
          <p:cNvSpPr/>
          <p:nvPr/>
        </p:nvSpPr>
        <p:spPr>
          <a:xfrm>
            <a:off x="6724503" y="4471619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CEEA0717-23C2-7347-B605-012F495D2237}"/>
              </a:ext>
            </a:extLst>
          </p:cNvPr>
          <p:cNvSpPr/>
          <p:nvPr/>
        </p:nvSpPr>
        <p:spPr>
          <a:xfrm>
            <a:off x="8754209" y="2513978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2883F8BD-6670-2341-95F4-0C5C34DDD44C}"/>
              </a:ext>
            </a:extLst>
          </p:cNvPr>
          <p:cNvSpPr/>
          <p:nvPr/>
        </p:nvSpPr>
        <p:spPr>
          <a:xfrm>
            <a:off x="9475817" y="4054659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78E8E9FF-0420-8B4B-894C-D0681E2CB641}"/>
              </a:ext>
            </a:extLst>
          </p:cNvPr>
          <p:cNvSpPr/>
          <p:nvPr/>
        </p:nvSpPr>
        <p:spPr>
          <a:xfrm>
            <a:off x="9063553" y="2954761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27DB77FB-D614-1F4D-A637-6E327910A559}"/>
              </a:ext>
            </a:extLst>
          </p:cNvPr>
          <p:cNvSpPr/>
          <p:nvPr/>
        </p:nvSpPr>
        <p:spPr>
          <a:xfrm>
            <a:off x="8391486" y="2124349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E8A6C553-CC10-804C-AE60-44D95D9DEEB9}"/>
              </a:ext>
            </a:extLst>
          </p:cNvPr>
          <p:cNvSpPr/>
          <p:nvPr/>
        </p:nvSpPr>
        <p:spPr>
          <a:xfrm>
            <a:off x="9831302" y="3569825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C9A0AF0C-342F-014B-9D68-466D0206635D}"/>
              </a:ext>
            </a:extLst>
          </p:cNvPr>
          <p:cNvSpPr/>
          <p:nvPr/>
        </p:nvSpPr>
        <p:spPr>
          <a:xfrm>
            <a:off x="8435829" y="5585122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0BD941F2-5370-1441-A2A5-D3B003FDC56D}"/>
              </a:ext>
            </a:extLst>
          </p:cNvPr>
          <p:cNvSpPr/>
          <p:nvPr/>
        </p:nvSpPr>
        <p:spPr>
          <a:xfrm>
            <a:off x="8121312" y="1654658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9833FBF6-D13C-BC4A-BC6A-A54191B0C4A7}"/>
              </a:ext>
            </a:extLst>
          </p:cNvPr>
          <p:cNvSpPr/>
          <p:nvPr/>
        </p:nvSpPr>
        <p:spPr>
          <a:xfrm>
            <a:off x="7776954" y="5708949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0C17657E-798C-F747-B5D5-AC3AE9CD09EF}"/>
              </a:ext>
            </a:extLst>
          </p:cNvPr>
          <p:cNvSpPr/>
          <p:nvPr/>
        </p:nvSpPr>
        <p:spPr>
          <a:xfrm>
            <a:off x="9935322" y="3082735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613BDE82-46D7-7243-B195-449729E05D85}"/>
              </a:ext>
            </a:extLst>
          </p:cNvPr>
          <p:cNvSpPr/>
          <p:nvPr/>
        </p:nvSpPr>
        <p:spPr>
          <a:xfrm>
            <a:off x="9878705" y="4439510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6D2DA147-5420-9A4F-A7F8-8B4B6990FBD8}"/>
              </a:ext>
            </a:extLst>
          </p:cNvPr>
          <p:cNvSpPr/>
          <p:nvPr/>
        </p:nvSpPr>
        <p:spPr>
          <a:xfrm>
            <a:off x="8991389" y="5506104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50FB7535-5B37-FC4B-8800-C67922C0DCAE}"/>
              </a:ext>
            </a:extLst>
          </p:cNvPr>
          <p:cNvSpPr/>
          <p:nvPr/>
        </p:nvSpPr>
        <p:spPr>
          <a:xfrm>
            <a:off x="10030336" y="3960694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CD1B0883-735E-E549-99B3-5845013BC9A0}"/>
              </a:ext>
            </a:extLst>
          </p:cNvPr>
          <p:cNvSpPr/>
          <p:nvPr/>
        </p:nvSpPr>
        <p:spPr>
          <a:xfrm>
            <a:off x="9575837" y="2720577"/>
            <a:ext cx="605735" cy="57427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41731C64-046D-DF45-B5B9-4F65B283A4F9}"/>
              </a:ext>
            </a:extLst>
          </p:cNvPr>
          <p:cNvSpPr/>
          <p:nvPr/>
        </p:nvSpPr>
        <p:spPr>
          <a:xfrm>
            <a:off x="10443337" y="4119232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E64C33AA-7E42-264E-A010-5F800D2D0F70}"/>
              </a:ext>
            </a:extLst>
          </p:cNvPr>
          <p:cNvSpPr/>
          <p:nvPr/>
        </p:nvSpPr>
        <p:spPr>
          <a:xfrm>
            <a:off x="10475441" y="3035718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55DDC1C6-658D-6F41-9AF3-08750307CFA0}"/>
              </a:ext>
            </a:extLst>
          </p:cNvPr>
          <p:cNvSpPr/>
          <p:nvPr/>
        </p:nvSpPr>
        <p:spPr>
          <a:xfrm>
            <a:off x="10107046" y="2564224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C1BABE47-211A-5447-85A7-0BD3EDE1D9EA}"/>
              </a:ext>
            </a:extLst>
          </p:cNvPr>
          <p:cNvSpPr/>
          <p:nvPr/>
        </p:nvSpPr>
        <p:spPr>
          <a:xfrm>
            <a:off x="9701198" y="2133562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EDA1C33C-314D-3B41-B18A-0AA664EBD46E}"/>
              </a:ext>
            </a:extLst>
          </p:cNvPr>
          <p:cNvSpPr/>
          <p:nvPr/>
        </p:nvSpPr>
        <p:spPr>
          <a:xfrm>
            <a:off x="7504672" y="1749732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F7466567-D719-8C48-B514-601B7508979A}"/>
              </a:ext>
            </a:extLst>
          </p:cNvPr>
          <p:cNvSpPr/>
          <p:nvPr/>
        </p:nvSpPr>
        <p:spPr>
          <a:xfrm>
            <a:off x="10333203" y="2062352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5581F33-8A7C-E940-8188-53283CE583D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5602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49"/>
    </mc:Choice>
    <mc:Fallback xmlns="">
      <p:transition spd="slow" advTm="26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40" grpId="0" animBg="1"/>
      <p:bldP spid="139" grpId="0" animBg="1"/>
      <p:bldP spid="135" grpId="0" animBg="1"/>
      <p:bldP spid="134" grpId="0" animBg="1"/>
      <p:bldP spid="132" grpId="0" animBg="1"/>
      <p:bldP spid="131" grpId="0" animBg="1"/>
      <p:bldP spid="130" grpId="0" animBg="1"/>
      <p:bldP spid="129" grpId="0" animBg="1"/>
      <p:bldP spid="126" grpId="0" animBg="1"/>
      <p:bldP spid="120" grpId="0" animBg="1"/>
      <p:bldP spid="116" grpId="0" animBg="1"/>
      <p:bldP spid="115" grpId="0" animBg="1"/>
      <p:bldP spid="112" grpId="0" animBg="1"/>
      <p:bldP spid="111" grpId="0" animBg="1"/>
      <p:bldP spid="108" grpId="0" animBg="1"/>
      <p:bldP spid="107" grpId="0" animBg="1"/>
      <p:bldP spid="104" grpId="0" animBg="1"/>
      <p:bldP spid="102" grpId="0" animBg="1"/>
      <p:bldP spid="101" grpId="0" animBg="1"/>
      <p:bldP spid="98" grpId="0" animBg="1"/>
      <p:bldP spid="89" grpId="0" animBg="1"/>
      <p:bldP spid="94" grpId="0" animBg="1"/>
      <p:bldP spid="92" grpId="0" animBg="1"/>
      <p:bldP spid="91" grpId="0" animBg="1"/>
      <p:bldP spid="90" grpId="0" animBg="1"/>
      <p:bldP spid="88" grpId="0" animBg="1"/>
      <p:bldP spid="87" grpId="0" animBg="1"/>
      <p:bldP spid="81" grpId="0" animBg="1"/>
      <p:bldP spid="85" grpId="0" animBg="1"/>
      <p:bldP spid="77" grpId="0" animBg="1"/>
      <p:bldP spid="78" grpId="0" animBg="1"/>
      <p:bldP spid="79" grpId="0" animBg="1"/>
      <p:bldP spid="80" grpId="0" animBg="1"/>
      <p:bldP spid="82" grpId="0" animBg="1"/>
      <p:bldP spid="83" grpId="0" animBg="1"/>
      <p:bldP spid="84" grpId="0" animBg="1"/>
      <p:bldP spid="86" grpId="0" animBg="1"/>
      <p:bldP spid="93" grpId="0" animBg="1"/>
      <p:bldP spid="95" grpId="0" animBg="1"/>
      <p:bldP spid="96" grpId="0" animBg="1"/>
      <p:bldP spid="99" grpId="0" animBg="1"/>
      <p:bldP spid="100" grpId="0" animBg="1"/>
      <p:bldP spid="103" grpId="0" animBg="1"/>
      <p:bldP spid="105" grpId="0" animBg="1"/>
      <p:bldP spid="106" grpId="0" animBg="1"/>
      <p:bldP spid="109" grpId="0" animBg="1"/>
      <p:bldP spid="110" grpId="0" animBg="1"/>
      <p:bldP spid="113" grpId="0" animBg="1"/>
      <p:bldP spid="114" grpId="0" animBg="1"/>
      <p:bldP spid="117" grpId="0" animBg="1"/>
      <p:bldP spid="118" grpId="0" animBg="1"/>
      <p:bldP spid="119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7" grpId="0" animBg="1"/>
      <p:bldP spid="128" grpId="0" animBg="1"/>
      <p:bldP spid="133" grpId="0" animBg="1"/>
      <p:bldP spid="136" grpId="0" animBg="1"/>
      <p:bldP spid="137" grpId="0" animBg="1"/>
      <p:bldP spid="138" grpId="0" animBg="1"/>
      <p:bldP spid="141" grpId="0" animBg="1"/>
      <p:bldP spid="14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079C4-3BA3-604A-965C-C6D6975E8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Stochastic simulation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0264B9E-980E-B64B-A62E-83F6E9F55A46}"/>
              </a:ext>
            </a:extLst>
          </p:cNvPr>
          <p:cNvSpPr/>
          <p:nvPr/>
        </p:nvSpPr>
        <p:spPr>
          <a:xfrm>
            <a:off x="838200" y="3147177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BC56EC-C974-024B-A4D9-E7A23A4E7A6F}"/>
              </a:ext>
            </a:extLst>
          </p:cNvPr>
          <p:cNvSpPr txBox="1"/>
          <p:nvPr/>
        </p:nvSpPr>
        <p:spPr>
          <a:xfrm>
            <a:off x="880732" y="3254216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E182F5B-C64A-914E-8E6E-6B2D9D4BF3FF}"/>
              </a:ext>
            </a:extLst>
          </p:cNvPr>
          <p:cNvSpPr/>
          <p:nvPr/>
        </p:nvSpPr>
        <p:spPr>
          <a:xfrm>
            <a:off x="3650106" y="3764934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3D8941-DABF-BF42-A252-20D6D85F37A1}"/>
              </a:ext>
            </a:extLst>
          </p:cNvPr>
          <p:cNvSpPr txBox="1"/>
          <p:nvPr/>
        </p:nvSpPr>
        <p:spPr>
          <a:xfrm>
            <a:off x="3771701" y="3884522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57A552-79E0-0244-9087-7908695F0003}"/>
              </a:ext>
            </a:extLst>
          </p:cNvPr>
          <p:cNvCxnSpPr>
            <a:cxnSpLocks/>
          </p:cNvCxnSpPr>
          <p:nvPr/>
        </p:nvCxnSpPr>
        <p:spPr>
          <a:xfrm flipV="1">
            <a:off x="1520456" y="2791366"/>
            <a:ext cx="929161" cy="64295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735235D-5E01-5345-A8F5-5B47A9C7BD93}"/>
              </a:ext>
            </a:extLst>
          </p:cNvPr>
          <p:cNvSpPr txBox="1"/>
          <p:nvPr/>
        </p:nvSpPr>
        <p:spPr>
          <a:xfrm>
            <a:off x="3199673" y="244126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3200" b="1" dirty="0">
                <a:solidFill>
                  <a:schemeClr val="accent1">
                    <a:lumMod val="75000"/>
                  </a:schemeClr>
                </a:solidFill>
              </a:rPr>
              <a:t>+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5901FE2-6E58-F445-86BC-DCC3C4FBE220}"/>
              </a:ext>
            </a:extLst>
          </p:cNvPr>
          <p:cNvCxnSpPr>
            <a:cxnSpLocks/>
          </p:cNvCxnSpPr>
          <p:nvPr/>
        </p:nvCxnSpPr>
        <p:spPr>
          <a:xfrm>
            <a:off x="1520456" y="3434316"/>
            <a:ext cx="929161" cy="61339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AC85852-7633-2043-9EF3-AB9AC5CCAA0B}"/>
              </a:ext>
            </a:extLst>
          </p:cNvPr>
          <p:cNvSpPr txBox="1"/>
          <p:nvPr/>
        </p:nvSpPr>
        <p:spPr>
          <a:xfrm>
            <a:off x="3197455" y="3763518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3200" b="1" dirty="0">
                <a:solidFill>
                  <a:schemeClr val="accent1">
                    <a:lumMod val="75000"/>
                  </a:schemeClr>
                </a:solidFill>
              </a:rPr>
              <a:t>+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5C53737-D6C3-0741-AEB1-583FB2987A6C}"/>
              </a:ext>
            </a:extLst>
          </p:cNvPr>
          <p:cNvSpPr/>
          <p:nvPr/>
        </p:nvSpPr>
        <p:spPr>
          <a:xfrm>
            <a:off x="2543738" y="2495109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196886-FD1E-1B4B-8900-9CB26E1B766D}"/>
              </a:ext>
            </a:extLst>
          </p:cNvPr>
          <p:cNvSpPr txBox="1"/>
          <p:nvPr/>
        </p:nvSpPr>
        <p:spPr>
          <a:xfrm>
            <a:off x="2586270" y="2602148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E695538-F622-D145-A340-FC9098F0B4E5}"/>
              </a:ext>
            </a:extLst>
          </p:cNvPr>
          <p:cNvSpPr/>
          <p:nvPr/>
        </p:nvSpPr>
        <p:spPr>
          <a:xfrm>
            <a:off x="3648869" y="2495109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D274AD-E983-0C49-A9AE-C92D2B1BCF11}"/>
              </a:ext>
            </a:extLst>
          </p:cNvPr>
          <p:cNvSpPr txBox="1"/>
          <p:nvPr/>
        </p:nvSpPr>
        <p:spPr>
          <a:xfrm>
            <a:off x="3691401" y="2602148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F06D8DD-3EAC-534F-91B9-B2C5E8ECE869}"/>
              </a:ext>
            </a:extLst>
          </p:cNvPr>
          <p:cNvSpPr/>
          <p:nvPr/>
        </p:nvSpPr>
        <p:spPr>
          <a:xfrm>
            <a:off x="2538020" y="3800458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4D39B7-C95A-5A46-8987-1A9914435302}"/>
              </a:ext>
            </a:extLst>
          </p:cNvPr>
          <p:cNvSpPr txBox="1"/>
          <p:nvPr/>
        </p:nvSpPr>
        <p:spPr>
          <a:xfrm>
            <a:off x="2580552" y="3907497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E8746658-6E7D-DF49-B3A0-DCF6DF2A3F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915242"/>
              </p:ext>
            </p:extLst>
          </p:nvPr>
        </p:nvGraphicFramePr>
        <p:xfrm>
          <a:off x="5865617" y="1690688"/>
          <a:ext cx="4416064" cy="371411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552008">
                  <a:extLst>
                    <a:ext uri="{9D8B030D-6E8A-4147-A177-3AD203B41FA5}">
                      <a16:colId xmlns:a16="http://schemas.microsoft.com/office/drawing/2014/main" val="3918981369"/>
                    </a:ext>
                  </a:extLst>
                </a:gridCol>
                <a:gridCol w="552008">
                  <a:extLst>
                    <a:ext uri="{9D8B030D-6E8A-4147-A177-3AD203B41FA5}">
                      <a16:colId xmlns:a16="http://schemas.microsoft.com/office/drawing/2014/main" val="3806728755"/>
                    </a:ext>
                  </a:extLst>
                </a:gridCol>
                <a:gridCol w="552008">
                  <a:extLst>
                    <a:ext uri="{9D8B030D-6E8A-4147-A177-3AD203B41FA5}">
                      <a16:colId xmlns:a16="http://schemas.microsoft.com/office/drawing/2014/main" val="1656872108"/>
                    </a:ext>
                  </a:extLst>
                </a:gridCol>
                <a:gridCol w="552008">
                  <a:extLst>
                    <a:ext uri="{9D8B030D-6E8A-4147-A177-3AD203B41FA5}">
                      <a16:colId xmlns:a16="http://schemas.microsoft.com/office/drawing/2014/main" val="1802657737"/>
                    </a:ext>
                  </a:extLst>
                </a:gridCol>
                <a:gridCol w="552008">
                  <a:extLst>
                    <a:ext uri="{9D8B030D-6E8A-4147-A177-3AD203B41FA5}">
                      <a16:colId xmlns:a16="http://schemas.microsoft.com/office/drawing/2014/main" val="2206187916"/>
                    </a:ext>
                  </a:extLst>
                </a:gridCol>
                <a:gridCol w="552008">
                  <a:extLst>
                    <a:ext uri="{9D8B030D-6E8A-4147-A177-3AD203B41FA5}">
                      <a16:colId xmlns:a16="http://schemas.microsoft.com/office/drawing/2014/main" val="2478547264"/>
                    </a:ext>
                  </a:extLst>
                </a:gridCol>
                <a:gridCol w="552008">
                  <a:extLst>
                    <a:ext uri="{9D8B030D-6E8A-4147-A177-3AD203B41FA5}">
                      <a16:colId xmlns:a16="http://schemas.microsoft.com/office/drawing/2014/main" val="1020278674"/>
                    </a:ext>
                  </a:extLst>
                </a:gridCol>
                <a:gridCol w="552008">
                  <a:extLst>
                    <a:ext uri="{9D8B030D-6E8A-4147-A177-3AD203B41FA5}">
                      <a16:colId xmlns:a16="http://schemas.microsoft.com/office/drawing/2014/main" val="2163088667"/>
                    </a:ext>
                  </a:extLst>
                </a:gridCol>
              </a:tblGrid>
              <a:tr h="46426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6590108"/>
                  </a:ext>
                </a:extLst>
              </a:tr>
              <a:tr h="46426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1168751"/>
                  </a:ext>
                </a:extLst>
              </a:tr>
              <a:tr h="46426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174596"/>
                  </a:ext>
                </a:extLst>
              </a:tr>
              <a:tr h="46426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347056"/>
                  </a:ext>
                </a:extLst>
              </a:tr>
              <a:tr h="46426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9313219"/>
                  </a:ext>
                </a:extLst>
              </a:tr>
              <a:tr h="46426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470118"/>
                  </a:ext>
                </a:extLst>
              </a:tr>
              <a:tr h="46426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850817"/>
                  </a:ext>
                </a:extLst>
              </a:tr>
              <a:tr h="46426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3852886"/>
                  </a:ext>
                </a:extLst>
              </a:tr>
            </a:tbl>
          </a:graphicData>
        </a:graphic>
      </p:graphicFrame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A43B8A5-4C64-3242-B72D-9536324E80C9}"/>
              </a:ext>
            </a:extLst>
          </p:cNvPr>
          <p:cNvCxnSpPr>
            <a:cxnSpLocks/>
          </p:cNvCxnSpPr>
          <p:nvPr/>
        </p:nvCxnSpPr>
        <p:spPr>
          <a:xfrm>
            <a:off x="5865617" y="5404800"/>
            <a:ext cx="500085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0B8978D-BDD2-D24E-A53A-264AB8879A6D}"/>
              </a:ext>
            </a:extLst>
          </p:cNvPr>
          <p:cNvCxnSpPr>
            <a:cxnSpLocks/>
          </p:cNvCxnSpPr>
          <p:nvPr/>
        </p:nvCxnSpPr>
        <p:spPr>
          <a:xfrm flipV="1">
            <a:off x="5865617" y="1189310"/>
            <a:ext cx="0" cy="42154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BB0AE49-4BE8-C344-B1FB-8493E8ADCA3D}"/>
              </a:ext>
            </a:extLst>
          </p:cNvPr>
          <p:cNvSpPr txBox="1"/>
          <p:nvPr/>
        </p:nvSpPr>
        <p:spPr>
          <a:xfrm>
            <a:off x="7374427" y="5630473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CSC</a:t>
            </a:r>
            <a:endParaRPr lang="en-GB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1AE547-79F9-E54D-B973-7D0991271362}"/>
              </a:ext>
            </a:extLst>
          </p:cNvPr>
          <p:cNvSpPr txBox="1"/>
          <p:nvPr/>
        </p:nvSpPr>
        <p:spPr>
          <a:xfrm rot="16200000">
            <a:off x="4529745" y="3244333"/>
            <a:ext cx="187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PC</a:t>
            </a:r>
            <a:endParaRPr lang="en-GB" dirty="0"/>
          </a:p>
        </p:txBody>
      </p:sp>
      <p:pic>
        <p:nvPicPr>
          <p:cNvPr id="34" name="Content Placeholder 3">
            <a:extLst>
              <a:ext uri="{FF2B5EF4-FFF2-40B4-BE49-F238E27FC236}">
                <a16:creationId xmlns:a16="http://schemas.microsoft.com/office/drawing/2014/main" id="{22BBCA1B-6C4C-E943-A2F8-1E9F0D1EC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254604" y="4815907"/>
            <a:ext cx="1461242" cy="1461242"/>
          </a:xfrm>
          <a:prstGeom prst="rect">
            <a:avLst/>
          </a:prstGeom>
        </p:spPr>
      </p:pic>
      <p:sp>
        <p:nvSpPr>
          <p:cNvPr id="35" name="Oval 34">
            <a:extLst>
              <a:ext uri="{FF2B5EF4-FFF2-40B4-BE49-F238E27FC236}">
                <a16:creationId xmlns:a16="http://schemas.microsoft.com/office/drawing/2014/main" id="{6FF466A5-90F8-D54C-8E29-5E0DD5462604}"/>
              </a:ext>
            </a:extLst>
          </p:cNvPr>
          <p:cNvSpPr/>
          <p:nvPr/>
        </p:nvSpPr>
        <p:spPr>
          <a:xfrm>
            <a:off x="6273875" y="5257461"/>
            <a:ext cx="244549" cy="255181"/>
          </a:xfrm>
          <a:prstGeom prst="ellipse">
            <a:avLst/>
          </a:prstGeom>
          <a:solidFill>
            <a:srgbClr val="FF00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D5567A-9101-1949-A2D3-E0303F1BFE75}"/>
              </a:ext>
            </a:extLst>
          </p:cNvPr>
          <p:cNvSpPr txBox="1"/>
          <p:nvPr/>
        </p:nvSpPr>
        <p:spPr>
          <a:xfrm>
            <a:off x="5758378" y="5394167"/>
            <a:ext cx="4693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0</a:t>
            </a:r>
            <a:r>
              <a:rPr lang="zh-CN" altLang="en-US" sz="1400" dirty="0"/>
              <a:t>           </a:t>
            </a:r>
            <a:r>
              <a:rPr lang="en-US" altLang="zh-CN" sz="1400" dirty="0"/>
              <a:t>1</a:t>
            </a:r>
            <a:r>
              <a:rPr lang="zh-CN" altLang="en-US" sz="1400" dirty="0"/>
              <a:t>           </a:t>
            </a:r>
            <a:r>
              <a:rPr lang="en-US" altLang="zh-CN" sz="1400" dirty="0"/>
              <a:t>2</a:t>
            </a:r>
            <a:r>
              <a:rPr lang="zh-CN" altLang="en-US" sz="1400" dirty="0"/>
              <a:t>           </a:t>
            </a:r>
            <a:r>
              <a:rPr lang="en-US" altLang="zh-CN" sz="1400" dirty="0"/>
              <a:t>3</a:t>
            </a:r>
            <a:r>
              <a:rPr lang="zh-CN" altLang="en-US" sz="1400" dirty="0"/>
              <a:t>             </a:t>
            </a:r>
            <a:r>
              <a:rPr lang="en-US" altLang="zh-CN" sz="1400" dirty="0"/>
              <a:t>4</a:t>
            </a:r>
            <a:r>
              <a:rPr lang="zh-CN" altLang="en-US" sz="1400" dirty="0"/>
              <a:t>            </a:t>
            </a:r>
            <a:r>
              <a:rPr lang="en-US" altLang="zh-CN" sz="1400" dirty="0"/>
              <a:t>5</a:t>
            </a:r>
            <a:r>
              <a:rPr lang="zh-CN" altLang="en-US" sz="1400" dirty="0"/>
              <a:t>           </a:t>
            </a:r>
            <a:r>
              <a:rPr lang="en-US" altLang="zh-CN" sz="1400" dirty="0"/>
              <a:t>6</a:t>
            </a:r>
            <a:r>
              <a:rPr lang="zh-CN" altLang="en-US" sz="1400" dirty="0"/>
              <a:t>            </a:t>
            </a:r>
            <a:r>
              <a:rPr lang="en-US" altLang="zh-CN" sz="1400" dirty="0"/>
              <a:t>7</a:t>
            </a:r>
            <a:r>
              <a:rPr lang="zh-CN" altLang="en-US" sz="1400" dirty="0"/>
              <a:t>           </a:t>
            </a:r>
            <a:r>
              <a:rPr lang="en-US" altLang="zh-CN" sz="1400" dirty="0"/>
              <a:t>8</a:t>
            </a:r>
            <a:endParaRPr lang="en-GB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B13DE68-2C35-674E-B595-D7F83C1531BD}"/>
              </a:ext>
            </a:extLst>
          </p:cNvPr>
          <p:cNvSpPr txBox="1"/>
          <p:nvPr/>
        </p:nvSpPr>
        <p:spPr>
          <a:xfrm>
            <a:off x="5592681" y="1541770"/>
            <a:ext cx="276038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8</a:t>
            </a:r>
          </a:p>
          <a:p>
            <a:endParaRPr lang="en-GB" sz="1600" dirty="0"/>
          </a:p>
          <a:p>
            <a:r>
              <a:rPr lang="en-US" altLang="zh-CN" sz="1400" dirty="0"/>
              <a:t>7</a:t>
            </a:r>
            <a:endParaRPr lang="en-GB" altLang="zh-CN" sz="1400" dirty="0"/>
          </a:p>
          <a:p>
            <a:endParaRPr lang="en-GB" dirty="0"/>
          </a:p>
          <a:p>
            <a:r>
              <a:rPr lang="en-US" altLang="zh-CN" sz="1400" dirty="0"/>
              <a:t>6</a:t>
            </a:r>
            <a:endParaRPr lang="en-GB" altLang="zh-CN" sz="1400" dirty="0"/>
          </a:p>
          <a:p>
            <a:endParaRPr lang="en-GB" sz="1600" dirty="0"/>
          </a:p>
          <a:p>
            <a:r>
              <a:rPr lang="en-US" altLang="zh-CN" sz="1400" dirty="0"/>
              <a:t>5</a:t>
            </a:r>
            <a:endParaRPr lang="en-GB" altLang="zh-CN" sz="1400" dirty="0"/>
          </a:p>
          <a:p>
            <a:endParaRPr lang="en-GB" dirty="0"/>
          </a:p>
          <a:p>
            <a:r>
              <a:rPr lang="en-US" altLang="zh-CN" sz="1400" dirty="0"/>
              <a:t>4</a:t>
            </a:r>
          </a:p>
          <a:p>
            <a:endParaRPr lang="en-US" sz="1400" dirty="0"/>
          </a:p>
          <a:p>
            <a:r>
              <a:rPr lang="en-US" altLang="zh-CN" sz="1400" dirty="0"/>
              <a:t>3</a:t>
            </a:r>
          </a:p>
          <a:p>
            <a:endParaRPr lang="en-US" sz="1600" dirty="0"/>
          </a:p>
          <a:p>
            <a:r>
              <a:rPr lang="en-US" altLang="zh-CN" sz="1400" dirty="0"/>
              <a:t>2</a:t>
            </a:r>
          </a:p>
          <a:p>
            <a:endParaRPr lang="en-US" sz="1600" dirty="0"/>
          </a:p>
          <a:p>
            <a:r>
              <a:rPr lang="en-US" altLang="zh-CN" sz="1400" dirty="0"/>
              <a:t>1</a:t>
            </a:r>
          </a:p>
          <a:p>
            <a:endParaRPr lang="en-US" sz="1600" dirty="0"/>
          </a:p>
          <a:p>
            <a:r>
              <a:rPr lang="en-US" altLang="zh-CN" sz="1400" dirty="0"/>
              <a:t>0</a:t>
            </a:r>
            <a:endParaRPr lang="en-GB" sz="1400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6776F97-502E-F345-82EC-333C9E6025E2}"/>
              </a:ext>
            </a:extLst>
          </p:cNvPr>
          <p:cNvCxnSpPr/>
          <p:nvPr/>
        </p:nvCxnSpPr>
        <p:spPr>
          <a:xfrm flipV="1">
            <a:off x="6405353" y="5404799"/>
            <a:ext cx="513570" cy="106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6F7681B-9BE0-F54D-B538-53CB536F3DF6}"/>
              </a:ext>
            </a:extLst>
          </p:cNvPr>
          <p:cNvCxnSpPr>
            <a:cxnSpLocks/>
          </p:cNvCxnSpPr>
          <p:nvPr/>
        </p:nvCxnSpPr>
        <p:spPr>
          <a:xfrm flipV="1">
            <a:off x="6987038" y="4815907"/>
            <a:ext cx="0" cy="56914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379AAD8-DDEC-3445-BCF8-B4719C231CB3}"/>
              </a:ext>
            </a:extLst>
          </p:cNvPr>
          <p:cNvCxnSpPr/>
          <p:nvPr/>
        </p:nvCxnSpPr>
        <p:spPr>
          <a:xfrm flipV="1">
            <a:off x="7053785" y="4917916"/>
            <a:ext cx="513570" cy="106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7796334-57AE-904A-BDF5-6920B2E73015}"/>
              </a:ext>
            </a:extLst>
          </p:cNvPr>
          <p:cNvCxnSpPr>
            <a:cxnSpLocks/>
          </p:cNvCxnSpPr>
          <p:nvPr/>
        </p:nvCxnSpPr>
        <p:spPr>
          <a:xfrm flipV="1">
            <a:off x="7550344" y="4452299"/>
            <a:ext cx="0" cy="46030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D75BEF4-0765-0549-881E-9D1047C84DBD}"/>
              </a:ext>
            </a:extLst>
          </p:cNvPr>
          <p:cNvCxnSpPr>
            <a:cxnSpLocks/>
          </p:cNvCxnSpPr>
          <p:nvPr/>
        </p:nvCxnSpPr>
        <p:spPr>
          <a:xfrm flipV="1">
            <a:off x="7550344" y="3986682"/>
            <a:ext cx="17011" cy="47093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E78DDB6-197A-4D4F-B632-BC83C75F46B6}"/>
              </a:ext>
            </a:extLst>
          </p:cNvPr>
          <p:cNvCxnSpPr/>
          <p:nvPr/>
        </p:nvCxnSpPr>
        <p:spPr>
          <a:xfrm flipV="1">
            <a:off x="7580055" y="4045271"/>
            <a:ext cx="513570" cy="106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C2AFE7D-68CE-514B-AE4C-8AE3D3D4E729}"/>
              </a:ext>
            </a:extLst>
          </p:cNvPr>
          <p:cNvCxnSpPr>
            <a:cxnSpLocks/>
          </p:cNvCxnSpPr>
          <p:nvPr/>
        </p:nvCxnSpPr>
        <p:spPr>
          <a:xfrm flipH="1" flipV="1">
            <a:off x="8073649" y="3473315"/>
            <a:ext cx="4553" cy="55918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523705B-BFF5-9048-ADB1-2EE7D3F09FC1}"/>
              </a:ext>
            </a:extLst>
          </p:cNvPr>
          <p:cNvCxnSpPr/>
          <p:nvPr/>
        </p:nvCxnSpPr>
        <p:spPr>
          <a:xfrm flipV="1">
            <a:off x="8109259" y="3531794"/>
            <a:ext cx="513570" cy="106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9DF2848-F401-734F-836A-4838D8BBBEA4}"/>
              </a:ext>
            </a:extLst>
          </p:cNvPr>
          <p:cNvCxnSpPr>
            <a:cxnSpLocks/>
          </p:cNvCxnSpPr>
          <p:nvPr/>
        </p:nvCxnSpPr>
        <p:spPr>
          <a:xfrm flipH="1" flipV="1">
            <a:off x="8650843" y="3026035"/>
            <a:ext cx="15528" cy="50575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E06DB7F-038C-AF4E-BCAD-61226921C724}"/>
              </a:ext>
            </a:extLst>
          </p:cNvPr>
          <p:cNvCxnSpPr/>
          <p:nvPr/>
        </p:nvCxnSpPr>
        <p:spPr>
          <a:xfrm flipV="1">
            <a:off x="8684650" y="3102207"/>
            <a:ext cx="513570" cy="1063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C88EA3D-4810-2D41-9D90-322DA948151B}"/>
              </a:ext>
            </a:extLst>
          </p:cNvPr>
          <p:cNvCxnSpPr>
            <a:cxnSpLocks/>
          </p:cNvCxnSpPr>
          <p:nvPr/>
        </p:nvCxnSpPr>
        <p:spPr>
          <a:xfrm flipV="1">
            <a:off x="9177556" y="2557185"/>
            <a:ext cx="0" cy="52144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43918A60-E05A-684A-89BB-F73BED2E2750}"/>
              </a:ext>
            </a:extLst>
          </p:cNvPr>
          <p:cNvCxnSpPr>
            <a:cxnSpLocks/>
          </p:cNvCxnSpPr>
          <p:nvPr/>
        </p:nvCxnSpPr>
        <p:spPr>
          <a:xfrm flipH="1" flipV="1">
            <a:off x="9174455" y="2118619"/>
            <a:ext cx="3101" cy="48352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9518082-F61F-5B45-946D-99B2B3E90B3E}"/>
              </a:ext>
            </a:extLst>
          </p:cNvPr>
          <p:cNvCxnSpPr>
            <a:cxnSpLocks/>
          </p:cNvCxnSpPr>
          <p:nvPr/>
        </p:nvCxnSpPr>
        <p:spPr>
          <a:xfrm flipV="1">
            <a:off x="9174455" y="2156304"/>
            <a:ext cx="641058" cy="726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1DC30F3-596C-854B-B7A5-772446043C96}"/>
              </a:ext>
            </a:extLst>
          </p:cNvPr>
          <p:cNvCxnSpPr>
            <a:cxnSpLocks/>
          </p:cNvCxnSpPr>
          <p:nvPr/>
        </p:nvCxnSpPr>
        <p:spPr>
          <a:xfrm flipV="1">
            <a:off x="9684924" y="2143537"/>
            <a:ext cx="686785" cy="1276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C8B9A26-D093-3544-8C33-0B974A8458F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764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218"/>
    </mc:Choice>
    <mc:Fallback xmlns="">
      <p:transition spd="slow" advTm="32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2" grpId="0"/>
      <p:bldP spid="33" grpId="0"/>
      <p:bldP spid="35" grpId="0" animBg="1"/>
      <p:bldP spid="36" grpId="0"/>
      <p:bldP spid="3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079C4-3BA3-604A-965C-C6D6975E8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Simulation result</a:t>
            </a:r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7" name="Content Placeholder 6" descr="/var/folders/tv/0m5btbb138sgwmyxq9gffxk80000gn/T/com.microsoft.Word/Content.MSO/3FE7FC9E.tmp">
            <a:extLst>
              <a:ext uri="{FF2B5EF4-FFF2-40B4-BE49-F238E27FC236}">
                <a16:creationId xmlns:a16="http://schemas.microsoft.com/office/drawing/2014/main" id="{5BF06949-B530-DC47-A990-C26304EAA2A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23307"/>
            <a:ext cx="4940300" cy="332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9131AB-D907-9F41-81EE-6B15A42B6B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8713" y="2323307"/>
            <a:ext cx="4851399" cy="3327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928EC0-10D3-7E4C-B0F7-191095F68653}"/>
              </a:ext>
            </a:extLst>
          </p:cNvPr>
          <p:cNvSpPr txBox="1"/>
          <p:nvPr/>
        </p:nvSpPr>
        <p:spPr>
          <a:xfrm>
            <a:off x="2800350" y="1953975"/>
            <a:ext cx="1491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Clonal</a:t>
            </a:r>
            <a:r>
              <a:rPr lang="zh-CN" altLang="en-US" dirty="0"/>
              <a:t> </a:t>
            </a:r>
            <a:r>
              <a:rPr lang="en-US" altLang="zh-CN" dirty="0"/>
              <a:t>growth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3F858-77CF-3C46-8656-0F1BD74BF213}"/>
              </a:ext>
            </a:extLst>
          </p:cNvPr>
          <p:cNvSpPr txBox="1"/>
          <p:nvPr/>
        </p:nvSpPr>
        <p:spPr>
          <a:xfrm>
            <a:off x="7740650" y="1953975"/>
            <a:ext cx="2499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Distribution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clone</a:t>
            </a:r>
            <a:r>
              <a:rPr lang="zh-CN" altLang="en-US" dirty="0"/>
              <a:t> </a:t>
            </a:r>
            <a:r>
              <a:rPr lang="en-US" altLang="zh-CN" dirty="0"/>
              <a:t>size</a:t>
            </a:r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8A4B67F-E101-F749-ACD4-63D87F57F3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00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77"/>
    </mc:Choice>
    <mc:Fallback xmlns="">
      <p:transition spd="slow" advTm="174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079C4-3BA3-604A-965C-C6D6975E8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Simulation for a new model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6EFB4A2-0896-754A-9908-23AF7D055045}"/>
              </a:ext>
            </a:extLst>
          </p:cNvPr>
          <p:cNvSpPr/>
          <p:nvPr/>
        </p:nvSpPr>
        <p:spPr>
          <a:xfrm>
            <a:off x="1264046" y="2063726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EF75C2-ECC9-104B-81E0-C642F2B01F9E}"/>
              </a:ext>
            </a:extLst>
          </p:cNvPr>
          <p:cNvSpPr txBox="1"/>
          <p:nvPr/>
        </p:nvSpPr>
        <p:spPr>
          <a:xfrm>
            <a:off x="1306578" y="2170765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8D1023B-C7BD-1D45-9E28-7C346E95EC4D}"/>
              </a:ext>
            </a:extLst>
          </p:cNvPr>
          <p:cNvSpPr/>
          <p:nvPr/>
        </p:nvSpPr>
        <p:spPr>
          <a:xfrm>
            <a:off x="3979715" y="3328999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A93088-3350-EE40-A4AE-38CCD69CD8C1}"/>
              </a:ext>
            </a:extLst>
          </p:cNvPr>
          <p:cNvSpPr txBox="1"/>
          <p:nvPr/>
        </p:nvSpPr>
        <p:spPr>
          <a:xfrm>
            <a:off x="4101310" y="3448587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B392207-4E90-0A4B-A4DC-09868073D902}"/>
              </a:ext>
            </a:extLst>
          </p:cNvPr>
          <p:cNvSpPr/>
          <p:nvPr/>
        </p:nvSpPr>
        <p:spPr>
          <a:xfrm>
            <a:off x="2883325" y="5559383"/>
            <a:ext cx="658875" cy="623269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6FEE27-CD50-314F-B35C-98E9F66E09B2}"/>
              </a:ext>
            </a:extLst>
          </p:cNvPr>
          <p:cNvSpPr txBox="1"/>
          <p:nvPr/>
        </p:nvSpPr>
        <p:spPr>
          <a:xfrm>
            <a:off x="2986578" y="5692449"/>
            <a:ext cx="45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b="1" dirty="0"/>
              <a:t>DC</a:t>
            </a:r>
            <a:endParaRPr lang="en-US" b="1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30ABCA-700A-3C4C-95DB-C0E3ABB596F0}"/>
              </a:ext>
            </a:extLst>
          </p:cNvPr>
          <p:cNvCxnSpPr>
            <a:cxnSpLocks/>
          </p:cNvCxnSpPr>
          <p:nvPr/>
        </p:nvCxnSpPr>
        <p:spPr>
          <a:xfrm>
            <a:off x="1932805" y="2355431"/>
            <a:ext cx="8464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1757E1C6-3F9C-7B47-80D8-E8A363B2BEE4}"/>
              </a:ext>
            </a:extLst>
          </p:cNvPr>
          <p:cNvSpPr txBox="1"/>
          <p:nvPr/>
        </p:nvSpPr>
        <p:spPr>
          <a:xfrm>
            <a:off x="3529282" y="200532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3200" b="1" dirty="0">
                <a:solidFill>
                  <a:schemeClr val="accent1">
                    <a:lumMod val="75000"/>
                  </a:schemeClr>
                </a:solidFill>
              </a:rPr>
              <a:t>+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04E945F-EC69-5942-A69F-4B7EB73411F0}"/>
              </a:ext>
            </a:extLst>
          </p:cNvPr>
          <p:cNvCxnSpPr>
            <a:cxnSpLocks/>
          </p:cNvCxnSpPr>
          <p:nvPr/>
        </p:nvCxnSpPr>
        <p:spPr>
          <a:xfrm>
            <a:off x="1932805" y="3611779"/>
            <a:ext cx="8464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FF6189C-4F17-E243-9AC8-73CBC307C29A}"/>
              </a:ext>
            </a:extLst>
          </p:cNvPr>
          <p:cNvCxnSpPr>
            <a:cxnSpLocks/>
          </p:cNvCxnSpPr>
          <p:nvPr/>
        </p:nvCxnSpPr>
        <p:spPr>
          <a:xfrm>
            <a:off x="1976830" y="4829875"/>
            <a:ext cx="8464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2169C89-BD5D-8440-8A62-815BB49AEB59}"/>
              </a:ext>
            </a:extLst>
          </p:cNvPr>
          <p:cNvCxnSpPr>
            <a:cxnSpLocks/>
          </p:cNvCxnSpPr>
          <p:nvPr/>
        </p:nvCxnSpPr>
        <p:spPr>
          <a:xfrm>
            <a:off x="2005406" y="5911498"/>
            <a:ext cx="8464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8D9C599-1546-8444-90B4-1A228BE2D9EB}"/>
              </a:ext>
            </a:extLst>
          </p:cNvPr>
          <p:cNvSpPr txBox="1"/>
          <p:nvPr/>
        </p:nvSpPr>
        <p:spPr>
          <a:xfrm>
            <a:off x="3527064" y="3327583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3200" b="1" dirty="0">
                <a:solidFill>
                  <a:schemeClr val="accent1">
                    <a:lumMod val="75000"/>
                  </a:schemeClr>
                </a:solidFill>
              </a:rPr>
              <a:t>+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10CC26-0058-E84A-B005-444F4B0F370F}"/>
              </a:ext>
            </a:extLst>
          </p:cNvPr>
          <p:cNvSpPr txBox="1"/>
          <p:nvPr/>
        </p:nvSpPr>
        <p:spPr>
          <a:xfrm>
            <a:off x="3534601" y="4524479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3200" b="1" dirty="0">
                <a:solidFill>
                  <a:schemeClr val="accent1">
                    <a:lumMod val="75000"/>
                  </a:schemeClr>
                </a:solidFill>
              </a:rPr>
              <a:t>+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BD2B1B3-1C93-0A47-9A73-84A0E9A5B2B4}"/>
              </a:ext>
            </a:extLst>
          </p:cNvPr>
          <p:cNvSpPr/>
          <p:nvPr/>
        </p:nvSpPr>
        <p:spPr>
          <a:xfrm>
            <a:off x="2873347" y="2059174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470DA18-E820-424D-8641-CE5FEF0FB0C9}"/>
              </a:ext>
            </a:extLst>
          </p:cNvPr>
          <p:cNvSpPr txBox="1"/>
          <p:nvPr/>
        </p:nvSpPr>
        <p:spPr>
          <a:xfrm>
            <a:off x="2915879" y="2166213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1362773-F859-B846-ACAD-9DE2FA13A1AA}"/>
              </a:ext>
            </a:extLst>
          </p:cNvPr>
          <p:cNvSpPr/>
          <p:nvPr/>
        </p:nvSpPr>
        <p:spPr>
          <a:xfrm>
            <a:off x="3978478" y="2059174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5645805-4839-084A-8FA7-455EBA59E178}"/>
              </a:ext>
            </a:extLst>
          </p:cNvPr>
          <p:cNvSpPr txBox="1"/>
          <p:nvPr/>
        </p:nvSpPr>
        <p:spPr>
          <a:xfrm>
            <a:off x="4021010" y="2166213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31DC7F3-8057-6E4A-A7C3-99CCA4DBBB52}"/>
              </a:ext>
            </a:extLst>
          </p:cNvPr>
          <p:cNvSpPr/>
          <p:nvPr/>
        </p:nvSpPr>
        <p:spPr>
          <a:xfrm>
            <a:off x="1264356" y="3288490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5FF760F-320C-CF4F-BFC0-4FA6EE8A8BAE}"/>
              </a:ext>
            </a:extLst>
          </p:cNvPr>
          <p:cNvSpPr txBox="1"/>
          <p:nvPr/>
        </p:nvSpPr>
        <p:spPr>
          <a:xfrm>
            <a:off x="1306888" y="3395529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7350113-4232-2E49-9363-377C0FC72B92}"/>
              </a:ext>
            </a:extLst>
          </p:cNvPr>
          <p:cNvSpPr/>
          <p:nvPr/>
        </p:nvSpPr>
        <p:spPr>
          <a:xfrm>
            <a:off x="2867629" y="3364523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BB86D80-3354-4741-A88A-D5B6CF055D79}"/>
              </a:ext>
            </a:extLst>
          </p:cNvPr>
          <p:cNvSpPr txBox="1"/>
          <p:nvPr/>
        </p:nvSpPr>
        <p:spPr>
          <a:xfrm>
            <a:off x="2910161" y="3471562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076665E-071B-7D42-9393-45080A54E596}"/>
              </a:ext>
            </a:extLst>
          </p:cNvPr>
          <p:cNvSpPr/>
          <p:nvPr/>
        </p:nvSpPr>
        <p:spPr>
          <a:xfrm>
            <a:off x="1261972" y="4513254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B44CE6A-ADEA-C54F-9AEB-8BB1A74CAFC6}"/>
              </a:ext>
            </a:extLst>
          </p:cNvPr>
          <p:cNvSpPr txBox="1"/>
          <p:nvPr/>
        </p:nvSpPr>
        <p:spPr>
          <a:xfrm>
            <a:off x="1383567" y="4632842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DB0F7D1-3006-1640-8673-846DA7B60DBB}"/>
              </a:ext>
            </a:extLst>
          </p:cNvPr>
          <p:cNvSpPr/>
          <p:nvPr/>
        </p:nvSpPr>
        <p:spPr>
          <a:xfrm>
            <a:off x="2851827" y="4512613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AF5F70-D506-6C40-8465-EE74856E1B78}"/>
              </a:ext>
            </a:extLst>
          </p:cNvPr>
          <p:cNvSpPr txBox="1"/>
          <p:nvPr/>
        </p:nvSpPr>
        <p:spPr>
          <a:xfrm>
            <a:off x="2973422" y="4632201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9B44C47-63BD-054C-A6C3-B352D2FB61BC}"/>
              </a:ext>
            </a:extLst>
          </p:cNvPr>
          <p:cNvSpPr/>
          <p:nvPr/>
        </p:nvSpPr>
        <p:spPr>
          <a:xfrm>
            <a:off x="3979715" y="4512612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D8AE0AC-2B8F-4B49-B42D-648DC19F3A93}"/>
              </a:ext>
            </a:extLst>
          </p:cNvPr>
          <p:cNvSpPr txBox="1"/>
          <p:nvPr/>
        </p:nvSpPr>
        <p:spPr>
          <a:xfrm>
            <a:off x="4101310" y="4632200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C85BBB2-89D8-7A40-8B28-9960984B86D7}"/>
              </a:ext>
            </a:extLst>
          </p:cNvPr>
          <p:cNvSpPr/>
          <p:nvPr/>
        </p:nvSpPr>
        <p:spPr>
          <a:xfrm>
            <a:off x="1261972" y="5574228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89508C3-660E-9846-9555-8738443CF6FC}"/>
              </a:ext>
            </a:extLst>
          </p:cNvPr>
          <p:cNvSpPr txBox="1"/>
          <p:nvPr/>
        </p:nvSpPr>
        <p:spPr>
          <a:xfrm>
            <a:off x="1383567" y="5693816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F3B3554-ACE3-4547-9523-59023A65D44A}"/>
              </a:ext>
            </a:extLst>
          </p:cNvPr>
          <p:cNvSpPr/>
          <p:nvPr/>
        </p:nvSpPr>
        <p:spPr>
          <a:xfrm>
            <a:off x="6364952" y="2977501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61F0BF0-DB76-9A4F-8D82-5CBFEC5458D7}"/>
              </a:ext>
            </a:extLst>
          </p:cNvPr>
          <p:cNvSpPr txBox="1"/>
          <p:nvPr/>
        </p:nvSpPr>
        <p:spPr>
          <a:xfrm>
            <a:off x="6486547" y="3097089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FEFB62D-7F95-7045-A6BF-7D74BAB66A13}"/>
              </a:ext>
            </a:extLst>
          </p:cNvPr>
          <p:cNvCxnSpPr>
            <a:cxnSpLocks/>
          </p:cNvCxnSpPr>
          <p:nvPr/>
        </p:nvCxnSpPr>
        <p:spPr>
          <a:xfrm>
            <a:off x="7284526" y="3267478"/>
            <a:ext cx="8464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282003D6-7FBF-5A48-9A0C-83978D12AA8D}"/>
              </a:ext>
            </a:extLst>
          </p:cNvPr>
          <p:cNvSpPr/>
          <p:nvPr/>
        </p:nvSpPr>
        <p:spPr>
          <a:xfrm>
            <a:off x="8415148" y="4001165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2AAF727-B3C3-3E47-BE94-F00D58382C6C}"/>
              </a:ext>
            </a:extLst>
          </p:cNvPr>
          <p:cNvSpPr txBox="1"/>
          <p:nvPr/>
        </p:nvSpPr>
        <p:spPr>
          <a:xfrm>
            <a:off x="8457680" y="4108204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4318396-77A2-6E42-A71D-A9C07325B271}"/>
              </a:ext>
            </a:extLst>
          </p:cNvPr>
          <p:cNvSpPr/>
          <p:nvPr/>
        </p:nvSpPr>
        <p:spPr>
          <a:xfrm>
            <a:off x="8460752" y="2980339"/>
            <a:ext cx="605735" cy="57427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4B66F2E-0A63-4841-8520-CA5D0F2F5ED8}"/>
              </a:ext>
            </a:extLst>
          </p:cNvPr>
          <p:cNvSpPr txBox="1"/>
          <p:nvPr/>
        </p:nvSpPr>
        <p:spPr>
          <a:xfrm>
            <a:off x="8482018" y="3087378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Q</a:t>
            </a:r>
            <a:r>
              <a:rPr lang="en-US" altLang="zh-Hans" b="1" dirty="0"/>
              <a:t>SC</a:t>
            </a:r>
            <a:endParaRPr lang="en-US" b="1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3D8F1F9-5A45-4642-8BF4-CB3AB656C9E3}"/>
              </a:ext>
            </a:extLst>
          </p:cNvPr>
          <p:cNvSpPr/>
          <p:nvPr/>
        </p:nvSpPr>
        <p:spPr>
          <a:xfrm>
            <a:off x="6394590" y="4001165"/>
            <a:ext cx="605735" cy="57427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AFD463C-0315-1449-9E6E-926549A39510}"/>
              </a:ext>
            </a:extLst>
          </p:cNvPr>
          <p:cNvSpPr txBox="1"/>
          <p:nvPr/>
        </p:nvSpPr>
        <p:spPr>
          <a:xfrm>
            <a:off x="6415856" y="4108204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Q</a:t>
            </a:r>
            <a:r>
              <a:rPr lang="en-US" altLang="zh-Hans" b="1" dirty="0"/>
              <a:t>SC</a:t>
            </a:r>
            <a:endParaRPr lang="en-US" b="1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407F6E9-FC80-3048-8ED9-71F6658A0CAE}"/>
              </a:ext>
            </a:extLst>
          </p:cNvPr>
          <p:cNvCxnSpPr>
            <a:cxnSpLocks/>
          </p:cNvCxnSpPr>
          <p:nvPr/>
        </p:nvCxnSpPr>
        <p:spPr>
          <a:xfrm>
            <a:off x="7284526" y="4313013"/>
            <a:ext cx="8464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BE95B9C-A1D6-704B-BD2F-4D30E1C285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972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19"/>
    </mc:Choice>
    <mc:Fallback xmlns="">
      <p:transition spd="slow" advTm="34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3F7F6-91A1-DD46-BD1D-9135896E7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Implication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771CF65-02A9-234C-8EA1-0BD563A2E442}"/>
              </a:ext>
            </a:extLst>
          </p:cNvPr>
          <p:cNvSpPr/>
          <p:nvPr/>
        </p:nvSpPr>
        <p:spPr>
          <a:xfrm>
            <a:off x="3532542" y="3150578"/>
            <a:ext cx="658875" cy="56556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2C035A-6250-2746-8764-E5CED78D15C7}"/>
              </a:ext>
            </a:extLst>
          </p:cNvPr>
          <p:cNvSpPr txBox="1"/>
          <p:nvPr/>
        </p:nvSpPr>
        <p:spPr>
          <a:xfrm>
            <a:off x="3654137" y="3270166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PC</a:t>
            </a:r>
            <a:endParaRPr lang="en-US" b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8555212-ADAD-B84C-A0B8-20A9ACC65056}"/>
              </a:ext>
            </a:extLst>
          </p:cNvPr>
          <p:cNvSpPr/>
          <p:nvPr/>
        </p:nvSpPr>
        <p:spPr>
          <a:xfrm>
            <a:off x="5515831" y="3154020"/>
            <a:ext cx="605735" cy="574277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0B79E8-6A30-0449-BCA6-08A2A01B6964}"/>
              </a:ext>
            </a:extLst>
          </p:cNvPr>
          <p:cNvSpPr txBox="1"/>
          <p:nvPr/>
        </p:nvSpPr>
        <p:spPr>
          <a:xfrm>
            <a:off x="5558363" y="3261059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b="1" dirty="0"/>
              <a:t>CSC</a:t>
            </a:r>
            <a:endParaRPr lang="en-US" b="1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DB8DE14-1187-B04B-BB44-C174C7B69A9B}"/>
              </a:ext>
            </a:extLst>
          </p:cNvPr>
          <p:cNvSpPr/>
          <p:nvPr/>
        </p:nvSpPr>
        <p:spPr>
          <a:xfrm>
            <a:off x="7445980" y="3141861"/>
            <a:ext cx="605735" cy="574277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0C8890-5CAD-CA4D-B52B-F1E66D066222}"/>
              </a:ext>
            </a:extLst>
          </p:cNvPr>
          <p:cNvSpPr txBox="1"/>
          <p:nvPr/>
        </p:nvSpPr>
        <p:spPr>
          <a:xfrm>
            <a:off x="7467246" y="3248900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Q</a:t>
            </a:r>
            <a:r>
              <a:rPr lang="en-US" altLang="zh-Hans" b="1" dirty="0"/>
              <a:t>SC</a:t>
            </a:r>
            <a:endParaRPr lang="en-US" b="1" dirty="0"/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87643CF4-CEB8-1C49-A4A1-F805B0A70B4E}"/>
              </a:ext>
            </a:extLst>
          </p:cNvPr>
          <p:cNvSpPr/>
          <p:nvPr/>
        </p:nvSpPr>
        <p:spPr>
          <a:xfrm rot="2263776">
            <a:off x="4256231" y="2574434"/>
            <a:ext cx="278780" cy="657955"/>
          </a:xfrm>
          <a:prstGeom prst="downArrow">
            <a:avLst>
              <a:gd name="adj1" fmla="val 34000"/>
              <a:gd name="adj2" fmla="val 50000"/>
            </a:avLst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15B54D8B-5347-7440-8B69-83C3CC80E8AC}"/>
              </a:ext>
            </a:extLst>
          </p:cNvPr>
          <p:cNvSpPr/>
          <p:nvPr/>
        </p:nvSpPr>
        <p:spPr>
          <a:xfrm rot="2263776">
            <a:off x="8245149" y="2595701"/>
            <a:ext cx="278780" cy="657955"/>
          </a:xfrm>
          <a:prstGeom prst="downArrow">
            <a:avLst>
              <a:gd name="adj1" fmla="val 34000"/>
              <a:gd name="adj2" fmla="val 50000"/>
            </a:avLst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EB7274CA-EAA9-534F-9E81-D9A8A10F5CA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74985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02"/>
    </mc:Choice>
    <mc:Fallback>
      <p:transition spd="slow" advTm="454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14" grpId="0" animBg="1"/>
      <p:bldP spid="1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2|5.2|0.9|0.8|1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1|2.4|3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3|18.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132</Words>
  <Application>Microsoft Macintosh PowerPoint</Application>
  <PresentationFormat>Widescreen</PresentationFormat>
  <Paragraphs>81</Paragraphs>
  <Slides>10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Simulating the clonal growth with the presence of quiescent stem cells</vt:lpstr>
      <vt:lpstr>Cancer stem cell</vt:lpstr>
      <vt:lpstr>Quiescent stem cell</vt:lpstr>
      <vt:lpstr>Cancer stem cell  tumour development</vt:lpstr>
      <vt:lpstr>Cancer stem cell  tumour development</vt:lpstr>
      <vt:lpstr>Stochastic simulation </vt:lpstr>
      <vt:lpstr>Simulation result </vt:lpstr>
      <vt:lpstr>Simulation for a new model </vt:lpstr>
      <vt:lpstr>Implication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Simulate the growth of quiescent stem cell</dc:title>
  <dc:creator>ZHANG Huairen</dc:creator>
  <cp:lastModifiedBy>ZHANG Huairen</cp:lastModifiedBy>
  <cp:revision>22</cp:revision>
  <dcterms:created xsi:type="dcterms:W3CDTF">2020-01-22T12:13:38Z</dcterms:created>
  <dcterms:modified xsi:type="dcterms:W3CDTF">2020-02-26T13:51:49Z</dcterms:modified>
</cp:coreProperties>
</file>

<file path=docProps/thumbnail.jpeg>
</file>